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01" r:id="rId2"/>
  </p:sldMasterIdLst>
  <p:sldIdLst>
    <p:sldId id="256" r:id="rId3"/>
    <p:sldId id="257" r:id="rId4"/>
    <p:sldId id="258" r:id="rId5"/>
    <p:sldId id="259" r:id="rId6"/>
    <p:sldId id="260" r:id="rId7"/>
    <p:sldId id="262" r:id="rId8"/>
    <p:sldId id="261" r:id="rId9"/>
    <p:sldId id="288" r:id="rId10"/>
    <p:sldId id="289" r:id="rId11"/>
    <p:sldId id="290" r:id="rId12"/>
    <p:sldId id="295" r:id="rId13"/>
    <p:sldId id="292" r:id="rId14"/>
    <p:sldId id="293" r:id="rId15"/>
    <p:sldId id="294" r:id="rId16"/>
    <p:sldId id="263" r:id="rId17"/>
    <p:sldId id="284" r:id="rId18"/>
    <p:sldId id="285" r:id="rId19"/>
    <p:sldId id="264"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6" r:id="rId39"/>
    <p:sldId id="287" r:id="rId40"/>
  </p:sldIdLst>
  <p:sldSz cx="12192000" cy="6858000"/>
  <p:notesSz cx="7102475"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73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_rels/data1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34.png"/><Relationship Id="rId7" Type="http://schemas.openxmlformats.org/officeDocument/2006/relationships/image" Target="../media/image44.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29.svg"/><Relationship Id="rId4" Type="http://schemas.openxmlformats.org/officeDocument/2006/relationships/image" Target="../media/image35.svg"/><Relationship Id="rId9" Type="http://schemas.openxmlformats.org/officeDocument/2006/relationships/image" Target="../media/image28.png"/></Relationships>
</file>

<file path=ppt/diagrams/_rels/data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ata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29.svg"/></Relationships>
</file>

<file path=ppt/diagrams/_rels/data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_rels/data1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ata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31.svg"/></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ata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ata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34.png"/><Relationship Id="rId7" Type="http://schemas.openxmlformats.org/officeDocument/2006/relationships/image" Target="../media/image44.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29.svg"/><Relationship Id="rId4" Type="http://schemas.openxmlformats.org/officeDocument/2006/relationships/image" Target="../media/image35.svg"/><Relationship Id="rId9" Type="http://schemas.openxmlformats.org/officeDocument/2006/relationships/image" Target="../media/image28.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29.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3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14A168-EC4C-495F-BAB1-23E4E6644CF7}"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3EC15029-D670-4441-B97F-7F70F7514031}">
      <dgm:prSet/>
      <dgm:spPr/>
      <dgm:t>
        <a:bodyPr/>
        <a:lstStyle/>
        <a:p>
          <a:r>
            <a:rPr lang="en-GB" b="1"/>
            <a:t>Computer science students can easily obtain Graduation projects ideas with help of many websites, which are interested in the fields of software development. </a:t>
          </a:r>
          <a:endParaRPr lang="en-US"/>
        </a:p>
      </dgm:t>
    </dgm:pt>
    <dgm:pt modelId="{84E3B63C-6EAC-45FE-A297-D1C8313AC922}" type="parTrans" cxnId="{DB1CD8AA-0B30-4201-8435-641D7D61906E}">
      <dgm:prSet/>
      <dgm:spPr/>
      <dgm:t>
        <a:bodyPr/>
        <a:lstStyle/>
        <a:p>
          <a:endParaRPr lang="en-US"/>
        </a:p>
      </dgm:t>
    </dgm:pt>
    <dgm:pt modelId="{22F49A39-C686-42E7-8694-8E03A199FED5}" type="sibTrans" cxnId="{DB1CD8AA-0B30-4201-8435-641D7D61906E}">
      <dgm:prSet/>
      <dgm:spPr/>
      <dgm:t>
        <a:bodyPr/>
        <a:lstStyle/>
        <a:p>
          <a:endParaRPr lang="en-US"/>
        </a:p>
      </dgm:t>
    </dgm:pt>
    <dgm:pt modelId="{5ACF8A75-D047-413C-8842-412C57967482}">
      <dgm:prSet/>
      <dgm:spPr/>
      <dgm:t>
        <a:bodyPr/>
        <a:lstStyle/>
        <a:p>
          <a:r>
            <a:rPr lang="en-GB" b="1"/>
            <a:t>Graduation projects ideas don't satisfy the tools, that the students can work with-it. </a:t>
          </a:r>
          <a:endParaRPr lang="en-US"/>
        </a:p>
      </dgm:t>
    </dgm:pt>
    <dgm:pt modelId="{13C192B9-38E3-4843-A82F-BB9273B678D8}" type="parTrans" cxnId="{ABAD3222-ED4D-4688-8442-0037EFE9777F}">
      <dgm:prSet/>
      <dgm:spPr/>
      <dgm:t>
        <a:bodyPr/>
        <a:lstStyle/>
        <a:p>
          <a:endParaRPr lang="en-US"/>
        </a:p>
      </dgm:t>
    </dgm:pt>
    <dgm:pt modelId="{3A8A3F2C-77D5-49C0-A43A-76D694FFDACB}" type="sibTrans" cxnId="{ABAD3222-ED4D-4688-8442-0037EFE9777F}">
      <dgm:prSet/>
      <dgm:spPr/>
      <dgm:t>
        <a:bodyPr/>
        <a:lstStyle/>
        <a:p>
          <a:endParaRPr lang="en-US"/>
        </a:p>
      </dgm:t>
    </dgm:pt>
    <dgm:pt modelId="{0B2B0C86-F05D-4DF1-801D-7E122529AE6E}">
      <dgm:prSet/>
      <dgm:spPr/>
      <dgm:t>
        <a:bodyPr/>
        <a:lstStyle/>
        <a:p>
          <a:r>
            <a:rPr lang="en-GB" b="1"/>
            <a:t>So, we develop a system to recommend graduation projects based on the tools, which students can work with-it.</a:t>
          </a:r>
          <a:endParaRPr lang="en-US"/>
        </a:p>
      </dgm:t>
    </dgm:pt>
    <dgm:pt modelId="{1854132C-3243-476A-8975-FAF9D1A6B834}" type="parTrans" cxnId="{61307385-F96A-4FB7-B035-0106E31B88D3}">
      <dgm:prSet/>
      <dgm:spPr/>
      <dgm:t>
        <a:bodyPr/>
        <a:lstStyle/>
        <a:p>
          <a:endParaRPr lang="en-US"/>
        </a:p>
      </dgm:t>
    </dgm:pt>
    <dgm:pt modelId="{F69BEE16-1807-4719-A130-E4E9ADF07726}" type="sibTrans" cxnId="{61307385-F96A-4FB7-B035-0106E31B88D3}">
      <dgm:prSet/>
      <dgm:spPr/>
      <dgm:t>
        <a:bodyPr/>
        <a:lstStyle/>
        <a:p>
          <a:endParaRPr lang="en-US"/>
        </a:p>
      </dgm:t>
    </dgm:pt>
    <dgm:pt modelId="{96A7BBD8-9328-4E8E-A733-C91BDBFC762A}" type="pres">
      <dgm:prSet presAssocID="{EE14A168-EC4C-495F-BAB1-23E4E6644CF7}" presName="diagram" presStyleCnt="0">
        <dgm:presLayoutVars>
          <dgm:dir/>
          <dgm:resizeHandles val="exact"/>
        </dgm:presLayoutVars>
      </dgm:prSet>
      <dgm:spPr/>
    </dgm:pt>
    <dgm:pt modelId="{46B649BE-C4A2-47F0-9332-1BA3C0F520E7}" type="pres">
      <dgm:prSet presAssocID="{3EC15029-D670-4441-B97F-7F70F7514031}" presName="node" presStyleLbl="node1" presStyleIdx="0" presStyleCnt="3">
        <dgm:presLayoutVars>
          <dgm:bulletEnabled val="1"/>
        </dgm:presLayoutVars>
      </dgm:prSet>
      <dgm:spPr/>
    </dgm:pt>
    <dgm:pt modelId="{725BDB7D-3343-4FD7-B30D-310E41946F22}" type="pres">
      <dgm:prSet presAssocID="{22F49A39-C686-42E7-8694-8E03A199FED5}" presName="sibTrans" presStyleLbl="sibTrans2D1" presStyleIdx="0" presStyleCnt="2"/>
      <dgm:spPr/>
    </dgm:pt>
    <dgm:pt modelId="{F1E70FE7-DD69-4538-B23E-54DC06892CE5}" type="pres">
      <dgm:prSet presAssocID="{22F49A39-C686-42E7-8694-8E03A199FED5}" presName="connectorText" presStyleLbl="sibTrans2D1" presStyleIdx="0" presStyleCnt="2"/>
      <dgm:spPr/>
    </dgm:pt>
    <dgm:pt modelId="{EAD63671-E142-4B0A-9363-E3ACFF211D8D}" type="pres">
      <dgm:prSet presAssocID="{5ACF8A75-D047-413C-8842-412C57967482}" presName="node" presStyleLbl="node1" presStyleIdx="1" presStyleCnt="3">
        <dgm:presLayoutVars>
          <dgm:bulletEnabled val="1"/>
        </dgm:presLayoutVars>
      </dgm:prSet>
      <dgm:spPr/>
    </dgm:pt>
    <dgm:pt modelId="{996A4C0D-3ED3-497B-BE73-A98CAF52BF75}" type="pres">
      <dgm:prSet presAssocID="{3A8A3F2C-77D5-49C0-A43A-76D694FFDACB}" presName="sibTrans" presStyleLbl="sibTrans2D1" presStyleIdx="1" presStyleCnt="2"/>
      <dgm:spPr/>
    </dgm:pt>
    <dgm:pt modelId="{D6DC2F84-EDCF-4638-94C6-FA6F89619A62}" type="pres">
      <dgm:prSet presAssocID="{3A8A3F2C-77D5-49C0-A43A-76D694FFDACB}" presName="connectorText" presStyleLbl="sibTrans2D1" presStyleIdx="1" presStyleCnt="2"/>
      <dgm:spPr/>
    </dgm:pt>
    <dgm:pt modelId="{00B0735D-AC15-4AC6-8CA9-DDDFECBF07C7}" type="pres">
      <dgm:prSet presAssocID="{0B2B0C86-F05D-4DF1-801D-7E122529AE6E}" presName="node" presStyleLbl="node1" presStyleIdx="2" presStyleCnt="3">
        <dgm:presLayoutVars>
          <dgm:bulletEnabled val="1"/>
        </dgm:presLayoutVars>
      </dgm:prSet>
      <dgm:spPr/>
    </dgm:pt>
  </dgm:ptLst>
  <dgm:cxnLst>
    <dgm:cxn modelId="{A65BD820-57FA-4EC5-A355-78A22D97A90F}" type="presOf" srcId="{22F49A39-C686-42E7-8694-8E03A199FED5}" destId="{725BDB7D-3343-4FD7-B30D-310E41946F22}" srcOrd="0" destOrd="0" presId="urn:microsoft.com/office/officeart/2005/8/layout/process5"/>
    <dgm:cxn modelId="{ABAD3222-ED4D-4688-8442-0037EFE9777F}" srcId="{EE14A168-EC4C-495F-BAB1-23E4E6644CF7}" destId="{5ACF8A75-D047-413C-8842-412C57967482}" srcOrd="1" destOrd="0" parTransId="{13C192B9-38E3-4843-A82F-BB9273B678D8}" sibTransId="{3A8A3F2C-77D5-49C0-A43A-76D694FFDACB}"/>
    <dgm:cxn modelId="{D698B12F-D440-4F8E-BA9A-BF7B05766E5A}" type="presOf" srcId="{0B2B0C86-F05D-4DF1-801D-7E122529AE6E}" destId="{00B0735D-AC15-4AC6-8CA9-DDDFECBF07C7}" srcOrd="0" destOrd="0" presId="urn:microsoft.com/office/officeart/2005/8/layout/process5"/>
    <dgm:cxn modelId="{B20E9044-8ED3-4E7A-AE0D-45A1793AD7C9}" type="presOf" srcId="{EE14A168-EC4C-495F-BAB1-23E4E6644CF7}" destId="{96A7BBD8-9328-4E8E-A733-C91BDBFC762A}" srcOrd="0" destOrd="0" presId="urn:microsoft.com/office/officeart/2005/8/layout/process5"/>
    <dgm:cxn modelId="{61307385-F96A-4FB7-B035-0106E31B88D3}" srcId="{EE14A168-EC4C-495F-BAB1-23E4E6644CF7}" destId="{0B2B0C86-F05D-4DF1-801D-7E122529AE6E}" srcOrd="2" destOrd="0" parTransId="{1854132C-3243-476A-8975-FAF9D1A6B834}" sibTransId="{F69BEE16-1807-4719-A130-E4E9ADF07726}"/>
    <dgm:cxn modelId="{B279C386-061F-4F8A-A0A5-35C9D82D7837}" type="presOf" srcId="{5ACF8A75-D047-413C-8842-412C57967482}" destId="{EAD63671-E142-4B0A-9363-E3ACFF211D8D}" srcOrd="0" destOrd="0" presId="urn:microsoft.com/office/officeart/2005/8/layout/process5"/>
    <dgm:cxn modelId="{FA7C5098-88CA-4121-A97B-2745CD90B71A}" type="presOf" srcId="{3A8A3F2C-77D5-49C0-A43A-76D694FFDACB}" destId="{996A4C0D-3ED3-497B-BE73-A98CAF52BF75}" srcOrd="0" destOrd="0" presId="urn:microsoft.com/office/officeart/2005/8/layout/process5"/>
    <dgm:cxn modelId="{DB1CD8AA-0B30-4201-8435-641D7D61906E}" srcId="{EE14A168-EC4C-495F-BAB1-23E4E6644CF7}" destId="{3EC15029-D670-4441-B97F-7F70F7514031}" srcOrd="0" destOrd="0" parTransId="{84E3B63C-6EAC-45FE-A297-D1C8313AC922}" sibTransId="{22F49A39-C686-42E7-8694-8E03A199FED5}"/>
    <dgm:cxn modelId="{9EC007D7-6514-4355-801C-A39B83EBEB08}" type="presOf" srcId="{22F49A39-C686-42E7-8694-8E03A199FED5}" destId="{F1E70FE7-DD69-4538-B23E-54DC06892CE5}" srcOrd="1" destOrd="0" presId="urn:microsoft.com/office/officeart/2005/8/layout/process5"/>
    <dgm:cxn modelId="{8396B7E8-686D-42E1-8B6A-8151BF225AE1}" type="presOf" srcId="{3EC15029-D670-4441-B97F-7F70F7514031}" destId="{46B649BE-C4A2-47F0-9332-1BA3C0F520E7}" srcOrd="0" destOrd="0" presId="urn:microsoft.com/office/officeart/2005/8/layout/process5"/>
    <dgm:cxn modelId="{E06A7FF1-590B-4869-9434-A00AEBCD9897}" type="presOf" srcId="{3A8A3F2C-77D5-49C0-A43A-76D694FFDACB}" destId="{D6DC2F84-EDCF-4638-94C6-FA6F89619A62}" srcOrd="1" destOrd="0" presId="urn:microsoft.com/office/officeart/2005/8/layout/process5"/>
    <dgm:cxn modelId="{7773B1ED-7089-43E7-9370-6328280772BE}" type="presParOf" srcId="{96A7BBD8-9328-4E8E-A733-C91BDBFC762A}" destId="{46B649BE-C4A2-47F0-9332-1BA3C0F520E7}" srcOrd="0" destOrd="0" presId="urn:microsoft.com/office/officeart/2005/8/layout/process5"/>
    <dgm:cxn modelId="{CD0F3D97-1715-46E1-BFFD-DD7953EE5084}" type="presParOf" srcId="{96A7BBD8-9328-4E8E-A733-C91BDBFC762A}" destId="{725BDB7D-3343-4FD7-B30D-310E41946F22}" srcOrd="1" destOrd="0" presId="urn:microsoft.com/office/officeart/2005/8/layout/process5"/>
    <dgm:cxn modelId="{D73E5846-E3A8-4EAA-9361-786A42229714}" type="presParOf" srcId="{725BDB7D-3343-4FD7-B30D-310E41946F22}" destId="{F1E70FE7-DD69-4538-B23E-54DC06892CE5}" srcOrd="0" destOrd="0" presId="urn:microsoft.com/office/officeart/2005/8/layout/process5"/>
    <dgm:cxn modelId="{95AD3DCD-BCB1-400D-B8B0-DF0FCAAAB48A}" type="presParOf" srcId="{96A7BBD8-9328-4E8E-A733-C91BDBFC762A}" destId="{EAD63671-E142-4B0A-9363-E3ACFF211D8D}" srcOrd="2" destOrd="0" presId="urn:microsoft.com/office/officeart/2005/8/layout/process5"/>
    <dgm:cxn modelId="{36AD5B3A-51FC-422B-A9D9-6520F0560872}" type="presParOf" srcId="{96A7BBD8-9328-4E8E-A733-C91BDBFC762A}" destId="{996A4C0D-3ED3-497B-BE73-A98CAF52BF75}" srcOrd="3" destOrd="0" presId="urn:microsoft.com/office/officeart/2005/8/layout/process5"/>
    <dgm:cxn modelId="{D26C3B4E-780A-40A1-B5D4-9B589C3076E5}" type="presParOf" srcId="{996A4C0D-3ED3-497B-BE73-A98CAF52BF75}" destId="{D6DC2F84-EDCF-4638-94C6-FA6F89619A62}" srcOrd="0" destOrd="0" presId="urn:microsoft.com/office/officeart/2005/8/layout/process5"/>
    <dgm:cxn modelId="{A02AB831-A8D7-440A-B5E3-B6761C59E933}" type="presParOf" srcId="{96A7BBD8-9328-4E8E-A733-C91BDBFC762A}" destId="{00B0735D-AC15-4AC6-8CA9-DDDFECBF07C7}" srcOrd="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B6819F-FD4A-4F4F-8EA5-31F2C7CC3BE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7BC49B9-E8F8-4E21-A2F4-CF82C60E221A}">
      <dgm:prSet/>
      <dgm:spPr/>
      <dgm:t>
        <a:bodyPr/>
        <a:lstStyle/>
        <a:p>
          <a:r>
            <a:rPr lang="en-US"/>
            <a:t>num_epochs: The number of times to iterate over the entire dataset during training.</a:t>
          </a:r>
        </a:p>
      </dgm:t>
    </dgm:pt>
    <dgm:pt modelId="{7AA03B2F-733C-45BC-B985-2B9C9F803BC4}" type="parTrans" cxnId="{A67DA364-ACE1-4579-ACEF-3EFE8C84D2E0}">
      <dgm:prSet/>
      <dgm:spPr/>
      <dgm:t>
        <a:bodyPr/>
        <a:lstStyle/>
        <a:p>
          <a:endParaRPr lang="en-US"/>
        </a:p>
      </dgm:t>
    </dgm:pt>
    <dgm:pt modelId="{A00FB3A6-5D0A-44C6-96A6-5CF7D6A5DFF8}" type="sibTrans" cxnId="{A67DA364-ACE1-4579-ACEF-3EFE8C84D2E0}">
      <dgm:prSet/>
      <dgm:spPr/>
      <dgm:t>
        <a:bodyPr/>
        <a:lstStyle/>
        <a:p>
          <a:endParaRPr lang="en-US"/>
        </a:p>
      </dgm:t>
    </dgm:pt>
    <dgm:pt modelId="{34F17087-9C61-4787-8A44-89C52B83E367}">
      <dgm:prSet/>
      <dgm:spPr/>
      <dgm:t>
        <a:bodyPr/>
        <a:lstStyle/>
        <a:p>
          <a:r>
            <a:rPr lang="en-US"/>
            <a:t>batch_size: The number of samples to process at once during each iteration (also known as a minibatch).</a:t>
          </a:r>
        </a:p>
      </dgm:t>
    </dgm:pt>
    <dgm:pt modelId="{312FAE39-70F2-4CCF-9DA1-7024155A161D}" type="parTrans" cxnId="{E2E63E8F-8C19-4B52-B3D0-E8141E89268C}">
      <dgm:prSet/>
      <dgm:spPr/>
      <dgm:t>
        <a:bodyPr/>
        <a:lstStyle/>
        <a:p>
          <a:endParaRPr lang="en-US"/>
        </a:p>
      </dgm:t>
    </dgm:pt>
    <dgm:pt modelId="{AD9CC5FF-6E3F-4114-B2FF-3457BF5F18C4}" type="sibTrans" cxnId="{E2E63E8F-8C19-4B52-B3D0-E8141E89268C}">
      <dgm:prSet/>
      <dgm:spPr/>
      <dgm:t>
        <a:bodyPr/>
        <a:lstStyle/>
        <a:p>
          <a:endParaRPr lang="en-US"/>
        </a:p>
      </dgm:t>
    </dgm:pt>
    <dgm:pt modelId="{C0CA662D-67FF-431B-AFE2-54ACC5E2F730}">
      <dgm:prSet/>
      <dgm:spPr/>
      <dgm:t>
        <a:bodyPr/>
        <a:lstStyle/>
        <a:p>
          <a:r>
            <a:rPr lang="en-US"/>
            <a:t>learning_rate: The step size to use when updating the model parameters during training.</a:t>
          </a:r>
        </a:p>
      </dgm:t>
    </dgm:pt>
    <dgm:pt modelId="{50577C21-0607-4654-A57E-3F8B50E88C54}" type="parTrans" cxnId="{41886928-CA39-41FD-A64F-44AFD4A7ECDB}">
      <dgm:prSet/>
      <dgm:spPr/>
      <dgm:t>
        <a:bodyPr/>
        <a:lstStyle/>
        <a:p>
          <a:endParaRPr lang="en-US"/>
        </a:p>
      </dgm:t>
    </dgm:pt>
    <dgm:pt modelId="{3F2F846A-D858-4CBE-BAC3-196E89AFA342}" type="sibTrans" cxnId="{41886928-CA39-41FD-A64F-44AFD4A7ECDB}">
      <dgm:prSet/>
      <dgm:spPr/>
      <dgm:t>
        <a:bodyPr/>
        <a:lstStyle/>
        <a:p>
          <a:endParaRPr lang="en-US"/>
        </a:p>
      </dgm:t>
    </dgm:pt>
    <dgm:pt modelId="{7910CA48-C021-40CE-9624-A3A9BD835D17}">
      <dgm:prSet/>
      <dgm:spPr/>
      <dgm:t>
        <a:bodyPr/>
        <a:lstStyle/>
        <a:p>
          <a:r>
            <a:rPr lang="en-US"/>
            <a:t>input_size: The number of features in the input data (i.e., the number of columns in the training tensor).</a:t>
          </a:r>
        </a:p>
      </dgm:t>
    </dgm:pt>
    <dgm:pt modelId="{DCC73B79-5E87-4A74-ADD6-4CB94A8E3642}" type="parTrans" cxnId="{13333BFF-E4DE-4ADC-B71A-BB161E426DC8}">
      <dgm:prSet/>
      <dgm:spPr/>
      <dgm:t>
        <a:bodyPr/>
        <a:lstStyle/>
        <a:p>
          <a:endParaRPr lang="en-US"/>
        </a:p>
      </dgm:t>
    </dgm:pt>
    <dgm:pt modelId="{1EDF9FE9-8956-4A60-96D9-17867B439810}" type="sibTrans" cxnId="{13333BFF-E4DE-4ADC-B71A-BB161E426DC8}">
      <dgm:prSet/>
      <dgm:spPr/>
      <dgm:t>
        <a:bodyPr/>
        <a:lstStyle/>
        <a:p>
          <a:endParaRPr lang="en-US"/>
        </a:p>
      </dgm:t>
    </dgm:pt>
    <dgm:pt modelId="{87780FD1-80AE-4F22-93A5-4A75F4CFB52C}">
      <dgm:prSet/>
      <dgm:spPr/>
      <dgm:t>
        <a:bodyPr/>
        <a:lstStyle/>
        <a:p>
          <a:r>
            <a:rPr lang="en-US"/>
            <a:t>hidden_size: The number of neurons in the hidden layer of the autoencoder.</a:t>
          </a:r>
        </a:p>
      </dgm:t>
    </dgm:pt>
    <dgm:pt modelId="{316EE594-AE03-487F-A3A0-65BE66B27F58}" type="parTrans" cxnId="{8B662759-1208-4E81-80BF-26FDED634C02}">
      <dgm:prSet/>
      <dgm:spPr/>
      <dgm:t>
        <a:bodyPr/>
        <a:lstStyle/>
        <a:p>
          <a:endParaRPr lang="en-US"/>
        </a:p>
      </dgm:t>
    </dgm:pt>
    <dgm:pt modelId="{F919829E-8A16-4025-977F-2CBF679B4010}" type="sibTrans" cxnId="{8B662759-1208-4E81-80BF-26FDED634C02}">
      <dgm:prSet/>
      <dgm:spPr/>
      <dgm:t>
        <a:bodyPr/>
        <a:lstStyle/>
        <a:p>
          <a:endParaRPr lang="en-US"/>
        </a:p>
      </dgm:t>
    </dgm:pt>
    <dgm:pt modelId="{155D4D0F-12D7-445C-A8C2-ADAF5F090012}" type="pres">
      <dgm:prSet presAssocID="{2EB6819F-FD4A-4F4F-8EA5-31F2C7CC3BE2}" presName="root" presStyleCnt="0">
        <dgm:presLayoutVars>
          <dgm:dir/>
          <dgm:resizeHandles val="exact"/>
        </dgm:presLayoutVars>
      </dgm:prSet>
      <dgm:spPr/>
    </dgm:pt>
    <dgm:pt modelId="{A4B162B9-DC38-48AA-A5E6-C595B3B158F7}" type="pres">
      <dgm:prSet presAssocID="{87BC49B9-E8F8-4E21-A2F4-CF82C60E221A}" presName="compNode" presStyleCnt="0"/>
      <dgm:spPr/>
    </dgm:pt>
    <dgm:pt modelId="{9D488B17-0668-45D3-9FC8-0286CD2F952F}" type="pres">
      <dgm:prSet presAssocID="{87BC49B9-E8F8-4E21-A2F4-CF82C60E221A}" presName="bgRect" presStyleLbl="bgShp" presStyleIdx="0" presStyleCnt="5"/>
      <dgm:spPr/>
    </dgm:pt>
    <dgm:pt modelId="{8E308684-2C54-4C93-84FB-15F765E8A905}" type="pres">
      <dgm:prSet presAssocID="{87BC49B9-E8F8-4E21-A2F4-CF82C60E221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9697754-5470-46BE-B67B-222C15459ADC}" type="pres">
      <dgm:prSet presAssocID="{87BC49B9-E8F8-4E21-A2F4-CF82C60E221A}" presName="spaceRect" presStyleCnt="0"/>
      <dgm:spPr/>
    </dgm:pt>
    <dgm:pt modelId="{623CC94A-14A5-401A-8052-2584340835AE}" type="pres">
      <dgm:prSet presAssocID="{87BC49B9-E8F8-4E21-A2F4-CF82C60E221A}" presName="parTx" presStyleLbl="revTx" presStyleIdx="0" presStyleCnt="5">
        <dgm:presLayoutVars>
          <dgm:chMax val="0"/>
          <dgm:chPref val="0"/>
        </dgm:presLayoutVars>
      </dgm:prSet>
      <dgm:spPr/>
    </dgm:pt>
    <dgm:pt modelId="{6C573A57-B968-4F6A-A991-E21B412CFC90}" type="pres">
      <dgm:prSet presAssocID="{A00FB3A6-5D0A-44C6-96A6-5CF7D6A5DFF8}" presName="sibTrans" presStyleCnt="0"/>
      <dgm:spPr/>
    </dgm:pt>
    <dgm:pt modelId="{CAFD90AC-54E5-4A83-9085-F01731D656B8}" type="pres">
      <dgm:prSet presAssocID="{34F17087-9C61-4787-8A44-89C52B83E367}" presName="compNode" presStyleCnt="0"/>
      <dgm:spPr/>
    </dgm:pt>
    <dgm:pt modelId="{FB933994-C75E-49DD-86D9-EE6798958C05}" type="pres">
      <dgm:prSet presAssocID="{34F17087-9C61-4787-8A44-89C52B83E367}" presName="bgRect" presStyleLbl="bgShp" presStyleIdx="1" presStyleCnt="5"/>
      <dgm:spPr/>
    </dgm:pt>
    <dgm:pt modelId="{3FA39B2B-17F9-4059-A8CE-52DC339E504E}" type="pres">
      <dgm:prSet presAssocID="{34F17087-9C61-4787-8A44-89C52B83E36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2378CFF2-9798-49AA-8AF6-95072C152F56}" type="pres">
      <dgm:prSet presAssocID="{34F17087-9C61-4787-8A44-89C52B83E367}" presName="spaceRect" presStyleCnt="0"/>
      <dgm:spPr/>
    </dgm:pt>
    <dgm:pt modelId="{55D27640-5723-4747-81AF-D122583ECC6A}" type="pres">
      <dgm:prSet presAssocID="{34F17087-9C61-4787-8A44-89C52B83E367}" presName="parTx" presStyleLbl="revTx" presStyleIdx="1" presStyleCnt="5">
        <dgm:presLayoutVars>
          <dgm:chMax val="0"/>
          <dgm:chPref val="0"/>
        </dgm:presLayoutVars>
      </dgm:prSet>
      <dgm:spPr/>
    </dgm:pt>
    <dgm:pt modelId="{6ECCF435-E8C1-4068-A7AB-A51D6A4C931E}" type="pres">
      <dgm:prSet presAssocID="{AD9CC5FF-6E3F-4114-B2FF-3457BF5F18C4}" presName="sibTrans" presStyleCnt="0"/>
      <dgm:spPr/>
    </dgm:pt>
    <dgm:pt modelId="{038186FB-61C9-4D69-BD96-8E5CB788B37E}" type="pres">
      <dgm:prSet presAssocID="{C0CA662D-67FF-431B-AFE2-54ACC5E2F730}" presName="compNode" presStyleCnt="0"/>
      <dgm:spPr/>
    </dgm:pt>
    <dgm:pt modelId="{44D6918B-D586-4E77-8DC2-83BEB3EAF5CD}" type="pres">
      <dgm:prSet presAssocID="{C0CA662D-67FF-431B-AFE2-54ACC5E2F730}" presName="bgRect" presStyleLbl="bgShp" presStyleIdx="2" presStyleCnt="5"/>
      <dgm:spPr/>
    </dgm:pt>
    <dgm:pt modelId="{E525F716-3A14-4F4A-AA15-10B8FEFAAFF7}" type="pres">
      <dgm:prSet presAssocID="{C0CA662D-67FF-431B-AFE2-54ACC5E2F73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CC082D26-6701-4927-B64E-73C72D6B07F7}" type="pres">
      <dgm:prSet presAssocID="{C0CA662D-67FF-431B-AFE2-54ACC5E2F730}" presName="spaceRect" presStyleCnt="0"/>
      <dgm:spPr/>
    </dgm:pt>
    <dgm:pt modelId="{52C196B5-FBE7-4820-BFAB-8A84F19A2996}" type="pres">
      <dgm:prSet presAssocID="{C0CA662D-67FF-431B-AFE2-54ACC5E2F730}" presName="parTx" presStyleLbl="revTx" presStyleIdx="2" presStyleCnt="5">
        <dgm:presLayoutVars>
          <dgm:chMax val="0"/>
          <dgm:chPref val="0"/>
        </dgm:presLayoutVars>
      </dgm:prSet>
      <dgm:spPr/>
    </dgm:pt>
    <dgm:pt modelId="{663B9645-A5AC-4D51-99F0-27AA9F93BF61}" type="pres">
      <dgm:prSet presAssocID="{3F2F846A-D858-4CBE-BAC3-196E89AFA342}" presName="sibTrans" presStyleCnt="0"/>
      <dgm:spPr/>
    </dgm:pt>
    <dgm:pt modelId="{8CAACBFC-6FD9-4C39-BA41-E3302400A896}" type="pres">
      <dgm:prSet presAssocID="{7910CA48-C021-40CE-9624-A3A9BD835D17}" presName="compNode" presStyleCnt="0"/>
      <dgm:spPr/>
    </dgm:pt>
    <dgm:pt modelId="{98B95114-2572-46F8-A204-0ABCD08B63EB}" type="pres">
      <dgm:prSet presAssocID="{7910CA48-C021-40CE-9624-A3A9BD835D17}" presName="bgRect" presStyleLbl="bgShp" presStyleIdx="3" presStyleCnt="5"/>
      <dgm:spPr/>
    </dgm:pt>
    <dgm:pt modelId="{55CA63DD-F518-4F0B-8C9F-E28922A323FE}" type="pres">
      <dgm:prSet presAssocID="{7910CA48-C021-40CE-9624-A3A9BD835D1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rrow Circle"/>
        </a:ext>
      </dgm:extLst>
    </dgm:pt>
    <dgm:pt modelId="{C0B9A246-7D88-4704-89D2-FF9BE7FD0655}" type="pres">
      <dgm:prSet presAssocID="{7910CA48-C021-40CE-9624-A3A9BD835D17}" presName="spaceRect" presStyleCnt="0"/>
      <dgm:spPr/>
    </dgm:pt>
    <dgm:pt modelId="{01024567-FF1C-4177-B326-32893350E2B6}" type="pres">
      <dgm:prSet presAssocID="{7910CA48-C021-40CE-9624-A3A9BD835D17}" presName="parTx" presStyleLbl="revTx" presStyleIdx="3" presStyleCnt="5">
        <dgm:presLayoutVars>
          <dgm:chMax val="0"/>
          <dgm:chPref val="0"/>
        </dgm:presLayoutVars>
      </dgm:prSet>
      <dgm:spPr/>
    </dgm:pt>
    <dgm:pt modelId="{DC352889-81D6-4401-8AF3-E48DFF170BA0}" type="pres">
      <dgm:prSet presAssocID="{1EDF9FE9-8956-4A60-96D9-17867B439810}" presName="sibTrans" presStyleCnt="0"/>
      <dgm:spPr/>
    </dgm:pt>
    <dgm:pt modelId="{DA0F334D-B3F5-4896-9930-E824DD8AA69B}" type="pres">
      <dgm:prSet presAssocID="{87780FD1-80AE-4F22-93A5-4A75F4CFB52C}" presName="compNode" presStyleCnt="0"/>
      <dgm:spPr/>
    </dgm:pt>
    <dgm:pt modelId="{6D09E7F0-91BC-4959-8312-61E39C92744F}" type="pres">
      <dgm:prSet presAssocID="{87780FD1-80AE-4F22-93A5-4A75F4CFB52C}" presName="bgRect" presStyleLbl="bgShp" presStyleIdx="4" presStyleCnt="5"/>
      <dgm:spPr/>
    </dgm:pt>
    <dgm:pt modelId="{D779F97C-BB46-4595-B01F-2D9D75BF9922}" type="pres">
      <dgm:prSet presAssocID="{87780FD1-80AE-4F22-93A5-4A75F4CFB5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in"/>
        </a:ext>
      </dgm:extLst>
    </dgm:pt>
    <dgm:pt modelId="{5DFD1737-443A-4722-98C9-F70B19F48A85}" type="pres">
      <dgm:prSet presAssocID="{87780FD1-80AE-4F22-93A5-4A75F4CFB52C}" presName="spaceRect" presStyleCnt="0"/>
      <dgm:spPr/>
    </dgm:pt>
    <dgm:pt modelId="{EB00AD58-3C80-4E8B-B5FB-CA41716E5DD1}" type="pres">
      <dgm:prSet presAssocID="{87780FD1-80AE-4F22-93A5-4A75F4CFB52C}" presName="parTx" presStyleLbl="revTx" presStyleIdx="4" presStyleCnt="5">
        <dgm:presLayoutVars>
          <dgm:chMax val="0"/>
          <dgm:chPref val="0"/>
        </dgm:presLayoutVars>
      </dgm:prSet>
      <dgm:spPr/>
    </dgm:pt>
  </dgm:ptLst>
  <dgm:cxnLst>
    <dgm:cxn modelId="{4439BB03-F387-4E28-A07C-CEE1DA6F0823}" type="presOf" srcId="{87BC49B9-E8F8-4E21-A2F4-CF82C60E221A}" destId="{623CC94A-14A5-401A-8052-2584340835AE}" srcOrd="0" destOrd="0" presId="urn:microsoft.com/office/officeart/2018/2/layout/IconVerticalSolidList"/>
    <dgm:cxn modelId="{1D61B81D-B46A-44B5-A8DA-77FAB714B4BD}" type="presOf" srcId="{7910CA48-C021-40CE-9624-A3A9BD835D17}" destId="{01024567-FF1C-4177-B326-32893350E2B6}" srcOrd="0" destOrd="0" presId="urn:microsoft.com/office/officeart/2018/2/layout/IconVerticalSolidList"/>
    <dgm:cxn modelId="{41886928-CA39-41FD-A64F-44AFD4A7ECDB}" srcId="{2EB6819F-FD4A-4F4F-8EA5-31F2C7CC3BE2}" destId="{C0CA662D-67FF-431B-AFE2-54ACC5E2F730}" srcOrd="2" destOrd="0" parTransId="{50577C21-0607-4654-A57E-3F8B50E88C54}" sibTransId="{3F2F846A-D858-4CBE-BAC3-196E89AFA342}"/>
    <dgm:cxn modelId="{A67DA364-ACE1-4579-ACEF-3EFE8C84D2E0}" srcId="{2EB6819F-FD4A-4F4F-8EA5-31F2C7CC3BE2}" destId="{87BC49B9-E8F8-4E21-A2F4-CF82C60E221A}" srcOrd="0" destOrd="0" parTransId="{7AA03B2F-733C-45BC-B985-2B9C9F803BC4}" sibTransId="{A00FB3A6-5D0A-44C6-96A6-5CF7D6A5DFF8}"/>
    <dgm:cxn modelId="{8B662759-1208-4E81-80BF-26FDED634C02}" srcId="{2EB6819F-FD4A-4F4F-8EA5-31F2C7CC3BE2}" destId="{87780FD1-80AE-4F22-93A5-4A75F4CFB52C}" srcOrd="4" destOrd="0" parTransId="{316EE594-AE03-487F-A3A0-65BE66B27F58}" sibTransId="{F919829E-8A16-4025-977F-2CBF679B4010}"/>
    <dgm:cxn modelId="{56192A86-E767-4A95-B734-647ACA2A721F}" type="presOf" srcId="{C0CA662D-67FF-431B-AFE2-54ACC5E2F730}" destId="{52C196B5-FBE7-4820-BFAB-8A84F19A2996}" srcOrd="0" destOrd="0" presId="urn:microsoft.com/office/officeart/2018/2/layout/IconVerticalSolidList"/>
    <dgm:cxn modelId="{706CD48C-FA89-4279-B2BA-4252B161263F}" type="presOf" srcId="{87780FD1-80AE-4F22-93A5-4A75F4CFB52C}" destId="{EB00AD58-3C80-4E8B-B5FB-CA41716E5DD1}" srcOrd="0" destOrd="0" presId="urn:microsoft.com/office/officeart/2018/2/layout/IconVerticalSolidList"/>
    <dgm:cxn modelId="{E2E63E8F-8C19-4B52-B3D0-E8141E89268C}" srcId="{2EB6819F-FD4A-4F4F-8EA5-31F2C7CC3BE2}" destId="{34F17087-9C61-4787-8A44-89C52B83E367}" srcOrd="1" destOrd="0" parTransId="{312FAE39-70F2-4CCF-9DA1-7024155A161D}" sibTransId="{AD9CC5FF-6E3F-4114-B2FF-3457BF5F18C4}"/>
    <dgm:cxn modelId="{9305F5AB-8C33-4A94-90D9-F4C3EE9079E9}" type="presOf" srcId="{34F17087-9C61-4787-8A44-89C52B83E367}" destId="{55D27640-5723-4747-81AF-D122583ECC6A}" srcOrd="0" destOrd="0" presId="urn:microsoft.com/office/officeart/2018/2/layout/IconVerticalSolidList"/>
    <dgm:cxn modelId="{00AFFFFD-CD52-4CA0-9051-0BD708D8EE53}" type="presOf" srcId="{2EB6819F-FD4A-4F4F-8EA5-31F2C7CC3BE2}" destId="{155D4D0F-12D7-445C-A8C2-ADAF5F090012}" srcOrd="0" destOrd="0" presId="urn:microsoft.com/office/officeart/2018/2/layout/IconVerticalSolidList"/>
    <dgm:cxn modelId="{13333BFF-E4DE-4ADC-B71A-BB161E426DC8}" srcId="{2EB6819F-FD4A-4F4F-8EA5-31F2C7CC3BE2}" destId="{7910CA48-C021-40CE-9624-A3A9BD835D17}" srcOrd="3" destOrd="0" parTransId="{DCC73B79-5E87-4A74-ADD6-4CB94A8E3642}" sibTransId="{1EDF9FE9-8956-4A60-96D9-17867B439810}"/>
    <dgm:cxn modelId="{DA6EDC24-25F9-4744-9ADD-E4FEA03EC32D}" type="presParOf" srcId="{155D4D0F-12D7-445C-A8C2-ADAF5F090012}" destId="{A4B162B9-DC38-48AA-A5E6-C595B3B158F7}" srcOrd="0" destOrd="0" presId="urn:microsoft.com/office/officeart/2018/2/layout/IconVerticalSolidList"/>
    <dgm:cxn modelId="{E5C7714B-4A27-4F57-936D-10BD278BE535}" type="presParOf" srcId="{A4B162B9-DC38-48AA-A5E6-C595B3B158F7}" destId="{9D488B17-0668-45D3-9FC8-0286CD2F952F}" srcOrd="0" destOrd="0" presId="urn:microsoft.com/office/officeart/2018/2/layout/IconVerticalSolidList"/>
    <dgm:cxn modelId="{38624C47-BECB-4DCB-A93A-F7B2FBC8E54F}" type="presParOf" srcId="{A4B162B9-DC38-48AA-A5E6-C595B3B158F7}" destId="{8E308684-2C54-4C93-84FB-15F765E8A905}" srcOrd="1" destOrd="0" presId="urn:microsoft.com/office/officeart/2018/2/layout/IconVerticalSolidList"/>
    <dgm:cxn modelId="{BE4C8EA8-FE7B-4C9B-BC5A-E78704096945}" type="presParOf" srcId="{A4B162B9-DC38-48AA-A5E6-C595B3B158F7}" destId="{09697754-5470-46BE-B67B-222C15459ADC}" srcOrd="2" destOrd="0" presId="urn:microsoft.com/office/officeart/2018/2/layout/IconVerticalSolidList"/>
    <dgm:cxn modelId="{176FBB22-C7BC-4171-A85F-5F06E146FE35}" type="presParOf" srcId="{A4B162B9-DC38-48AA-A5E6-C595B3B158F7}" destId="{623CC94A-14A5-401A-8052-2584340835AE}" srcOrd="3" destOrd="0" presId="urn:microsoft.com/office/officeart/2018/2/layout/IconVerticalSolidList"/>
    <dgm:cxn modelId="{B5201A7C-2507-4830-A046-7A453DDF2D6C}" type="presParOf" srcId="{155D4D0F-12D7-445C-A8C2-ADAF5F090012}" destId="{6C573A57-B968-4F6A-A991-E21B412CFC90}" srcOrd="1" destOrd="0" presId="urn:microsoft.com/office/officeart/2018/2/layout/IconVerticalSolidList"/>
    <dgm:cxn modelId="{692186C9-36F1-4AF1-BBD9-793D023D27D0}" type="presParOf" srcId="{155D4D0F-12D7-445C-A8C2-ADAF5F090012}" destId="{CAFD90AC-54E5-4A83-9085-F01731D656B8}" srcOrd="2" destOrd="0" presId="urn:microsoft.com/office/officeart/2018/2/layout/IconVerticalSolidList"/>
    <dgm:cxn modelId="{D924E33A-4264-4B2C-86B6-88BFAF922D9D}" type="presParOf" srcId="{CAFD90AC-54E5-4A83-9085-F01731D656B8}" destId="{FB933994-C75E-49DD-86D9-EE6798958C05}" srcOrd="0" destOrd="0" presId="urn:microsoft.com/office/officeart/2018/2/layout/IconVerticalSolidList"/>
    <dgm:cxn modelId="{F66091A5-61D8-40A6-910E-CDE6035D4CCB}" type="presParOf" srcId="{CAFD90AC-54E5-4A83-9085-F01731D656B8}" destId="{3FA39B2B-17F9-4059-A8CE-52DC339E504E}" srcOrd="1" destOrd="0" presId="urn:microsoft.com/office/officeart/2018/2/layout/IconVerticalSolidList"/>
    <dgm:cxn modelId="{B2FFA2C7-A565-4D05-B08A-A8F113A40712}" type="presParOf" srcId="{CAFD90AC-54E5-4A83-9085-F01731D656B8}" destId="{2378CFF2-9798-49AA-8AF6-95072C152F56}" srcOrd="2" destOrd="0" presId="urn:microsoft.com/office/officeart/2018/2/layout/IconVerticalSolidList"/>
    <dgm:cxn modelId="{19F6CFFF-88D2-495B-BC8B-FCDAD59CEDA2}" type="presParOf" srcId="{CAFD90AC-54E5-4A83-9085-F01731D656B8}" destId="{55D27640-5723-4747-81AF-D122583ECC6A}" srcOrd="3" destOrd="0" presId="urn:microsoft.com/office/officeart/2018/2/layout/IconVerticalSolidList"/>
    <dgm:cxn modelId="{17440814-9655-4E7C-A3DD-5BBB93413E7C}" type="presParOf" srcId="{155D4D0F-12D7-445C-A8C2-ADAF5F090012}" destId="{6ECCF435-E8C1-4068-A7AB-A51D6A4C931E}" srcOrd="3" destOrd="0" presId="urn:microsoft.com/office/officeart/2018/2/layout/IconVerticalSolidList"/>
    <dgm:cxn modelId="{1280F3F3-8A8A-48C7-A38E-992F14B38A65}" type="presParOf" srcId="{155D4D0F-12D7-445C-A8C2-ADAF5F090012}" destId="{038186FB-61C9-4D69-BD96-8E5CB788B37E}" srcOrd="4" destOrd="0" presId="urn:microsoft.com/office/officeart/2018/2/layout/IconVerticalSolidList"/>
    <dgm:cxn modelId="{5094A2F7-99CE-4235-AE70-C8E80115F894}" type="presParOf" srcId="{038186FB-61C9-4D69-BD96-8E5CB788B37E}" destId="{44D6918B-D586-4E77-8DC2-83BEB3EAF5CD}" srcOrd="0" destOrd="0" presId="urn:microsoft.com/office/officeart/2018/2/layout/IconVerticalSolidList"/>
    <dgm:cxn modelId="{BF6A6BA3-6149-4A94-AE8A-A9469EF61D77}" type="presParOf" srcId="{038186FB-61C9-4D69-BD96-8E5CB788B37E}" destId="{E525F716-3A14-4F4A-AA15-10B8FEFAAFF7}" srcOrd="1" destOrd="0" presId="urn:microsoft.com/office/officeart/2018/2/layout/IconVerticalSolidList"/>
    <dgm:cxn modelId="{0D6BF62A-E6B6-4C32-A919-AC5C5000231C}" type="presParOf" srcId="{038186FB-61C9-4D69-BD96-8E5CB788B37E}" destId="{CC082D26-6701-4927-B64E-73C72D6B07F7}" srcOrd="2" destOrd="0" presId="urn:microsoft.com/office/officeart/2018/2/layout/IconVerticalSolidList"/>
    <dgm:cxn modelId="{F99BCEF2-ED9B-4ECE-9AC2-547396A18471}" type="presParOf" srcId="{038186FB-61C9-4D69-BD96-8E5CB788B37E}" destId="{52C196B5-FBE7-4820-BFAB-8A84F19A2996}" srcOrd="3" destOrd="0" presId="urn:microsoft.com/office/officeart/2018/2/layout/IconVerticalSolidList"/>
    <dgm:cxn modelId="{850AEADF-BFDF-4D75-9F8F-70E8A547B955}" type="presParOf" srcId="{155D4D0F-12D7-445C-A8C2-ADAF5F090012}" destId="{663B9645-A5AC-4D51-99F0-27AA9F93BF61}" srcOrd="5" destOrd="0" presId="urn:microsoft.com/office/officeart/2018/2/layout/IconVerticalSolidList"/>
    <dgm:cxn modelId="{9CCB1AE7-3122-4363-A2F7-52FC609FE5B9}" type="presParOf" srcId="{155D4D0F-12D7-445C-A8C2-ADAF5F090012}" destId="{8CAACBFC-6FD9-4C39-BA41-E3302400A896}" srcOrd="6" destOrd="0" presId="urn:microsoft.com/office/officeart/2018/2/layout/IconVerticalSolidList"/>
    <dgm:cxn modelId="{23AF63D1-D92E-4A3E-9C96-2D4C1FF9D621}" type="presParOf" srcId="{8CAACBFC-6FD9-4C39-BA41-E3302400A896}" destId="{98B95114-2572-46F8-A204-0ABCD08B63EB}" srcOrd="0" destOrd="0" presId="urn:microsoft.com/office/officeart/2018/2/layout/IconVerticalSolidList"/>
    <dgm:cxn modelId="{CF30D7BB-22B3-4B61-9919-C961EFBF4662}" type="presParOf" srcId="{8CAACBFC-6FD9-4C39-BA41-E3302400A896}" destId="{55CA63DD-F518-4F0B-8C9F-E28922A323FE}" srcOrd="1" destOrd="0" presId="urn:microsoft.com/office/officeart/2018/2/layout/IconVerticalSolidList"/>
    <dgm:cxn modelId="{222CD90F-B317-4951-A996-00A593D38458}" type="presParOf" srcId="{8CAACBFC-6FD9-4C39-BA41-E3302400A896}" destId="{C0B9A246-7D88-4704-89D2-FF9BE7FD0655}" srcOrd="2" destOrd="0" presId="urn:microsoft.com/office/officeart/2018/2/layout/IconVerticalSolidList"/>
    <dgm:cxn modelId="{27308CE6-DE46-4A4D-93E9-001250A770DA}" type="presParOf" srcId="{8CAACBFC-6FD9-4C39-BA41-E3302400A896}" destId="{01024567-FF1C-4177-B326-32893350E2B6}" srcOrd="3" destOrd="0" presId="urn:microsoft.com/office/officeart/2018/2/layout/IconVerticalSolidList"/>
    <dgm:cxn modelId="{94D2F200-7B10-4BD8-87A1-2A370486DBE5}" type="presParOf" srcId="{155D4D0F-12D7-445C-A8C2-ADAF5F090012}" destId="{DC352889-81D6-4401-8AF3-E48DFF170BA0}" srcOrd="7" destOrd="0" presId="urn:microsoft.com/office/officeart/2018/2/layout/IconVerticalSolidList"/>
    <dgm:cxn modelId="{16614D90-F76C-4776-8EE3-7590BDF742C9}" type="presParOf" srcId="{155D4D0F-12D7-445C-A8C2-ADAF5F090012}" destId="{DA0F334D-B3F5-4896-9930-E824DD8AA69B}" srcOrd="8" destOrd="0" presId="urn:microsoft.com/office/officeart/2018/2/layout/IconVerticalSolidList"/>
    <dgm:cxn modelId="{E8D7F95E-C373-4ABB-8B0B-5441CBB0A8E0}" type="presParOf" srcId="{DA0F334D-B3F5-4896-9930-E824DD8AA69B}" destId="{6D09E7F0-91BC-4959-8312-61E39C92744F}" srcOrd="0" destOrd="0" presId="urn:microsoft.com/office/officeart/2018/2/layout/IconVerticalSolidList"/>
    <dgm:cxn modelId="{FA5DBC6C-8DE2-446B-BA8B-C82E94CB0DE3}" type="presParOf" srcId="{DA0F334D-B3F5-4896-9930-E824DD8AA69B}" destId="{D779F97C-BB46-4595-B01F-2D9D75BF9922}" srcOrd="1" destOrd="0" presId="urn:microsoft.com/office/officeart/2018/2/layout/IconVerticalSolidList"/>
    <dgm:cxn modelId="{DD2D6FF6-C29B-4A42-ABFB-42E64A3F81EE}" type="presParOf" srcId="{DA0F334D-B3F5-4896-9930-E824DD8AA69B}" destId="{5DFD1737-443A-4722-98C9-F70B19F48A85}" srcOrd="2" destOrd="0" presId="urn:microsoft.com/office/officeart/2018/2/layout/IconVerticalSolidList"/>
    <dgm:cxn modelId="{D722BF03-628D-4940-B28F-4B3ADED3BA3D}" type="presParOf" srcId="{DA0F334D-B3F5-4896-9930-E824DD8AA69B}" destId="{EB00AD58-3C80-4E8B-B5FB-CA41716E5DD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5EBACFE-4704-49D9-861E-86BA27E805CF}"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6DD49093-E615-409E-94DA-B49CC3D299E7}">
      <dgm:prSet/>
      <dgm:spPr/>
      <dgm:t>
        <a:bodyPr/>
        <a:lstStyle/>
        <a:p>
          <a:pPr>
            <a:lnSpc>
              <a:spcPct val="100000"/>
            </a:lnSpc>
          </a:pPr>
          <a:r>
            <a:rPr lang="en-US"/>
            <a:t>The num_epochs parameter determines how many times the entire training dataset will be used to update the model weights. This is an important hyperparameter to tune, as too few epochs may result in an underfit model, while too many epochs may result in an overfit model.</a:t>
          </a:r>
        </a:p>
      </dgm:t>
    </dgm:pt>
    <dgm:pt modelId="{5A11BA7B-E45E-491D-964A-DF88C3F7F1AF}" type="parTrans" cxnId="{E09678CA-68C3-4176-9212-57360AF3F9C0}">
      <dgm:prSet/>
      <dgm:spPr/>
      <dgm:t>
        <a:bodyPr/>
        <a:lstStyle/>
        <a:p>
          <a:endParaRPr lang="en-US"/>
        </a:p>
      </dgm:t>
    </dgm:pt>
    <dgm:pt modelId="{66CC71CF-6519-4E9A-99F0-D380B811CF8A}" type="sibTrans" cxnId="{E09678CA-68C3-4176-9212-57360AF3F9C0}">
      <dgm:prSet/>
      <dgm:spPr/>
      <dgm:t>
        <a:bodyPr/>
        <a:lstStyle/>
        <a:p>
          <a:endParaRPr lang="en-US"/>
        </a:p>
      </dgm:t>
    </dgm:pt>
    <dgm:pt modelId="{FB437F73-224A-4021-9387-C9B0BBE34ECC}">
      <dgm:prSet/>
      <dgm:spPr/>
      <dgm:t>
        <a:bodyPr/>
        <a:lstStyle/>
        <a:p>
          <a:pPr>
            <a:lnSpc>
              <a:spcPct val="100000"/>
            </a:lnSpc>
          </a:pPr>
          <a:r>
            <a:rPr lang="en-US"/>
            <a:t>The batch_size parameter determines how many samples are processed in each batch during training. Larger batch sizes typically lead to faster training times, but may also require more memory and can result in less stable updates to the model weights.</a:t>
          </a:r>
        </a:p>
      </dgm:t>
    </dgm:pt>
    <dgm:pt modelId="{6253A891-E580-4FA7-970D-F5C87AC0A6A1}" type="parTrans" cxnId="{9E515DEF-7192-4D2A-83C6-D8CFB3F27101}">
      <dgm:prSet/>
      <dgm:spPr/>
      <dgm:t>
        <a:bodyPr/>
        <a:lstStyle/>
        <a:p>
          <a:endParaRPr lang="en-US"/>
        </a:p>
      </dgm:t>
    </dgm:pt>
    <dgm:pt modelId="{84713435-7837-4664-8681-4FF4979F9C01}" type="sibTrans" cxnId="{9E515DEF-7192-4D2A-83C6-D8CFB3F27101}">
      <dgm:prSet/>
      <dgm:spPr/>
      <dgm:t>
        <a:bodyPr/>
        <a:lstStyle/>
        <a:p>
          <a:endParaRPr lang="en-US"/>
        </a:p>
      </dgm:t>
    </dgm:pt>
    <dgm:pt modelId="{019D4AFD-E262-46FC-9CE1-6CFCE8D99D94}">
      <dgm:prSet/>
      <dgm:spPr/>
      <dgm:t>
        <a:bodyPr/>
        <a:lstStyle/>
        <a:p>
          <a:pPr>
            <a:lnSpc>
              <a:spcPct val="100000"/>
            </a:lnSpc>
          </a:pPr>
          <a:r>
            <a:rPr lang="en-US"/>
            <a:t>The learning_rate parameter determines the step size used to update the model weights during training. A higher learning rate may result in faster convergence, but can also cause the model to overshoot the optimal weights and result in a worse performance.</a:t>
          </a:r>
        </a:p>
      </dgm:t>
    </dgm:pt>
    <dgm:pt modelId="{AB3AAAB3-9B39-4389-AD92-36FAAC26B550}" type="parTrans" cxnId="{C1D35B78-7360-448A-BA90-B8A87684E50C}">
      <dgm:prSet/>
      <dgm:spPr/>
      <dgm:t>
        <a:bodyPr/>
        <a:lstStyle/>
        <a:p>
          <a:endParaRPr lang="en-US"/>
        </a:p>
      </dgm:t>
    </dgm:pt>
    <dgm:pt modelId="{A41E458B-3F53-4520-8DE6-53CF264CF707}" type="sibTrans" cxnId="{C1D35B78-7360-448A-BA90-B8A87684E50C}">
      <dgm:prSet/>
      <dgm:spPr/>
      <dgm:t>
        <a:bodyPr/>
        <a:lstStyle/>
        <a:p>
          <a:endParaRPr lang="en-US"/>
        </a:p>
      </dgm:t>
    </dgm:pt>
    <dgm:pt modelId="{26A8107B-2FE1-4C86-BCC1-9D548308D28D}" type="pres">
      <dgm:prSet presAssocID="{65EBACFE-4704-49D9-861E-86BA27E805CF}" presName="root" presStyleCnt="0">
        <dgm:presLayoutVars>
          <dgm:dir/>
          <dgm:resizeHandles val="exact"/>
        </dgm:presLayoutVars>
      </dgm:prSet>
      <dgm:spPr/>
    </dgm:pt>
    <dgm:pt modelId="{80A392A9-BF5F-453F-BCC7-CE8535A6FD18}" type="pres">
      <dgm:prSet presAssocID="{6DD49093-E615-409E-94DA-B49CC3D299E7}" presName="compNode" presStyleCnt="0"/>
      <dgm:spPr/>
    </dgm:pt>
    <dgm:pt modelId="{E1747288-4AC1-4083-970F-2F7CD0AD0662}" type="pres">
      <dgm:prSet presAssocID="{6DD49093-E615-409E-94DA-B49CC3D299E7}" presName="bgRect" presStyleLbl="bgShp" presStyleIdx="0" presStyleCnt="3"/>
      <dgm:spPr/>
    </dgm:pt>
    <dgm:pt modelId="{709F6C85-FC03-4FCE-BB81-C44347ACEA28}" type="pres">
      <dgm:prSet presAssocID="{6DD49093-E615-409E-94DA-B49CC3D299E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62BF399-E8F9-449B-AC45-EE7295FBFEF4}" type="pres">
      <dgm:prSet presAssocID="{6DD49093-E615-409E-94DA-B49CC3D299E7}" presName="spaceRect" presStyleCnt="0"/>
      <dgm:spPr/>
    </dgm:pt>
    <dgm:pt modelId="{547DA7E0-B023-4F9A-95EA-7BFCC2C9599A}" type="pres">
      <dgm:prSet presAssocID="{6DD49093-E615-409E-94DA-B49CC3D299E7}" presName="parTx" presStyleLbl="revTx" presStyleIdx="0" presStyleCnt="3">
        <dgm:presLayoutVars>
          <dgm:chMax val="0"/>
          <dgm:chPref val="0"/>
        </dgm:presLayoutVars>
      </dgm:prSet>
      <dgm:spPr/>
    </dgm:pt>
    <dgm:pt modelId="{DEDE7440-003E-4AF0-B54F-BD4FEB35B964}" type="pres">
      <dgm:prSet presAssocID="{66CC71CF-6519-4E9A-99F0-D380B811CF8A}" presName="sibTrans" presStyleCnt="0"/>
      <dgm:spPr/>
    </dgm:pt>
    <dgm:pt modelId="{A0F086D8-55B1-47E0-ACE0-6C4CC2546B9B}" type="pres">
      <dgm:prSet presAssocID="{FB437F73-224A-4021-9387-C9B0BBE34ECC}" presName="compNode" presStyleCnt="0"/>
      <dgm:spPr/>
    </dgm:pt>
    <dgm:pt modelId="{285DE4C1-FBE6-4807-AF57-BB938879B36E}" type="pres">
      <dgm:prSet presAssocID="{FB437F73-224A-4021-9387-C9B0BBE34ECC}" presName="bgRect" presStyleLbl="bgShp" presStyleIdx="1" presStyleCnt="3"/>
      <dgm:spPr/>
    </dgm:pt>
    <dgm:pt modelId="{30884045-79D9-4B10-AB5E-F0960FC674E9}" type="pres">
      <dgm:prSet presAssocID="{FB437F73-224A-4021-9387-C9B0BBE34EC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87171423-A902-4BBD-9900-8DBCCBFB1243}" type="pres">
      <dgm:prSet presAssocID="{FB437F73-224A-4021-9387-C9B0BBE34ECC}" presName="spaceRect" presStyleCnt="0"/>
      <dgm:spPr/>
    </dgm:pt>
    <dgm:pt modelId="{87D0B7CE-8830-4972-AAF9-520148899795}" type="pres">
      <dgm:prSet presAssocID="{FB437F73-224A-4021-9387-C9B0BBE34ECC}" presName="parTx" presStyleLbl="revTx" presStyleIdx="1" presStyleCnt="3">
        <dgm:presLayoutVars>
          <dgm:chMax val="0"/>
          <dgm:chPref val="0"/>
        </dgm:presLayoutVars>
      </dgm:prSet>
      <dgm:spPr/>
    </dgm:pt>
    <dgm:pt modelId="{233C9CD5-D887-4A61-967E-6CFC13BAB433}" type="pres">
      <dgm:prSet presAssocID="{84713435-7837-4664-8681-4FF4979F9C01}" presName="sibTrans" presStyleCnt="0"/>
      <dgm:spPr/>
    </dgm:pt>
    <dgm:pt modelId="{89282DC6-18A0-4CE2-B345-C7981262F721}" type="pres">
      <dgm:prSet presAssocID="{019D4AFD-E262-46FC-9CE1-6CFCE8D99D94}" presName="compNode" presStyleCnt="0"/>
      <dgm:spPr/>
    </dgm:pt>
    <dgm:pt modelId="{6B39A9D8-33BA-41F0-9643-13CA91F274DB}" type="pres">
      <dgm:prSet presAssocID="{019D4AFD-E262-46FC-9CE1-6CFCE8D99D94}" presName="bgRect" presStyleLbl="bgShp" presStyleIdx="2" presStyleCnt="3"/>
      <dgm:spPr/>
    </dgm:pt>
    <dgm:pt modelId="{572FB984-ACAB-46F9-AAA1-64EF3520BF6C}" type="pres">
      <dgm:prSet presAssocID="{019D4AFD-E262-46FC-9CE1-6CFCE8D99D9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eed Bump"/>
        </a:ext>
      </dgm:extLst>
    </dgm:pt>
    <dgm:pt modelId="{AF5CF8A5-3CD3-4B4C-8D68-2179893A342F}" type="pres">
      <dgm:prSet presAssocID="{019D4AFD-E262-46FC-9CE1-6CFCE8D99D94}" presName="spaceRect" presStyleCnt="0"/>
      <dgm:spPr/>
    </dgm:pt>
    <dgm:pt modelId="{EA954B6B-5D36-46E3-8D2A-79D2CE7E07D8}" type="pres">
      <dgm:prSet presAssocID="{019D4AFD-E262-46FC-9CE1-6CFCE8D99D94}" presName="parTx" presStyleLbl="revTx" presStyleIdx="2" presStyleCnt="3">
        <dgm:presLayoutVars>
          <dgm:chMax val="0"/>
          <dgm:chPref val="0"/>
        </dgm:presLayoutVars>
      </dgm:prSet>
      <dgm:spPr/>
    </dgm:pt>
  </dgm:ptLst>
  <dgm:cxnLst>
    <dgm:cxn modelId="{F4476E37-A52A-4C3C-971C-A1E1FB21BA02}" type="presOf" srcId="{65EBACFE-4704-49D9-861E-86BA27E805CF}" destId="{26A8107B-2FE1-4C86-BCC1-9D548308D28D}" srcOrd="0" destOrd="0" presId="urn:microsoft.com/office/officeart/2018/2/layout/IconVerticalSolidList"/>
    <dgm:cxn modelId="{6B105240-2B1A-46E2-8D04-DA64B9659DF0}" type="presOf" srcId="{019D4AFD-E262-46FC-9CE1-6CFCE8D99D94}" destId="{EA954B6B-5D36-46E3-8D2A-79D2CE7E07D8}" srcOrd="0" destOrd="0" presId="urn:microsoft.com/office/officeart/2018/2/layout/IconVerticalSolidList"/>
    <dgm:cxn modelId="{C1D35B78-7360-448A-BA90-B8A87684E50C}" srcId="{65EBACFE-4704-49D9-861E-86BA27E805CF}" destId="{019D4AFD-E262-46FC-9CE1-6CFCE8D99D94}" srcOrd="2" destOrd="0" parTransId="{AB3AAAB3-9B39-4389-AD92-36FAAC26B550}" sibTransId="{A41E458B-3F53-4520-8DE6-53CF264CF707}"/>
    <dgm:cxn modelId="{E09678CA-68C3-4176-9212-57360AF3F9C0}" srcId="{65EBACFE-4704-49D9-861E-86BA27E805CF}" destId="{6DD49093-E615-409E-94DA-B49CC3D299E7}" srcOrd="0" destOrd="0" parTransId="{5A11BA7B-E45E-491D-964A-DF88C3F7F1AF}" sibTransId="{66CC71CF-6519-4E9A-99F0-D380B811CF8A}"/>
    <dgm:cxn modelId="{6C7457EA-78EA-49CA-BC84-6470E92CA869}" type="presOf" srcId="{6DD49093-E615-409E-94DA-B49CC3D299E7}" destId="{547DA7E0-B023-4F9A-95EA-7BFCC2C9599A}" srcOrd="0" destOrd="0" presId="urn:microsoft.com/office/officeart/2018/2/layout/IconVerticalSolidList"/>
    <dgm:cxn modelId="{9E515DEF-7192-4D2A-83C6-D8CFB3F27101}" srcId="{65EBACFE-4704-49D9-861E-86BA27E805CF}" destId="{FB437F73-224A-4021-9387-C9B0BBE34ECC}" srcOrd="1" destOrd="0" parTransId="{6253A891-E580-4FA7-970D-F5C87AC0A6A1}" sibTransId="{84713435-7837-4664-8681-4FF4979F9C01}"/>
    <dgm:cxn modelId="{2224F4F1-2D15-41A3-8FEF-D4C8ACA67BDC}" type="presOf" srcId="{FB437F73-224A-4021-9387-C9B0BBE34ECC}" destId="{87D0B7CE-8830-4972-AAF9-520148899795}" srcOrd="0" destOrd="0" presId="urn:microsoft.com/office/officeart/2018/2/layout/IconVerticalSolidList"/>
    <dgm:cxn modelId="{2EACF195-56A8-4ECF-83A6-311D8B317018}" type="presParOf" srcId="{26A8107B-2FE1-4C86-BCC1-9D548308D28D}" destId="{80A392A9-BF5F-453F-BCC7-CE8535A6FD18}" srcOrd="0" destOrd="0" presId="urn:microsoft.com/office/officeart/2018/2/layout/IconVerticalSolidList"/>
    <dgm:cxn modelId="{E95F3E24-5C72-458A-9516-59C27FE78CA4}" type="presParOf" srcId="{80A392A9-BF5F-453F-BCC7-CE8535A6FD18}" destId="{E1747288-4AC1-4083-970F-2F7CD0AD0662}" srcOrd="0" destOrd="0" presId="urn:microsoft.com/office/officeart/2018/2/layout/IconVerticalSolidList"/>
    <dgm:cxn modelId="{4490BA47-7DC0-4CD2-853A-EAFB25054846}" type="presParOf" srcId="{80A392A9-BF5F-453F-BCC7-CE8535A6FD18}" destId="{709F6C85-FC03-4FCE-BB81-C44347ACEA28}" srcOrd="1" destOrd="0" presId="urn:microsoft.com/office/officeart/2018/2/layout/IconVerticalSolidList"/>
    <dgm:cxn modelId="{9B617AEB-206F-47B0-80BE-6B65A4B91FE1}" type="presParOf" srcId="{80A392A9-BF5F-453F-BCC7-CE8535A6FD18}" destId="{862BF399-E8F9-449B-AC45-EE7295FBFEF4}" srcOrd="2" destOrd="0" presId="urn:microsoft.com/office/officeart/2018/2/layout/IconVerticalSolidList"/>
    <dgm:cxn modelId="{071CED78-61F0-4CCC-9EF0-975899CBF48B}" type="presParOf" srcId="{80A392A9-BF5F-453F-BCC7-CE8535A6FD18}" destId="{547DA7E0-B023-4F9A-95EA-7BFCC2C9599A}" srcOrd="3" destOrd="0" presId="urn:microsoft.com/office/officeart/2018/2/layout/IconVerticalSolidList"/>
    <dgm:cxn modelId="{EFCDEDA0-6348-43C9-92B0-1E28C792DB6D}" type="presParOf" srcId="{26A8107B-2FE1-4C86-BCC1-9D548308D28D}" destId="{DEDE7440-003E-4AF0-B54F-BD4FEB35B964}" srcOrd="1" destOrd="0" presId="urn:microsoft.com/office/officeart/2018/2/layout/IconVerticalSolidList"/>
    <dgm:cxn modelId="{8455BBC0-54C2-498B-8AF4-EDF707B0AC0D}" type="presParOf" srcId="{26A8107B-2FE1-4C86-BCC1-9D548308D28D}" destId="{A0F086D8-55B1-47E0-ACE0-6C4CC2546B9B}" srcOrd="2" destOrd="0" presId="urn:microsoft.com/office/officeart/2018/2/layout/IconVerticalSolidList"/>
    <dgm:cxn modelId="{89E9134D-2E0C-49FB-BE0C-F4A14DCDD179}" type="presParOf" srcId="{A0F086D8-55B1-47E0-ACE0-6C4CC2546B9B}" destId="{285DE4C1-FBE6-4807-AF57-BB938879B36E}" srcOrd="0" destOrd="0" presId="urn:microsoft.com/office/officeart/2018/2/layout/IconVerticalSolidList"/>
    <dgm:cxn modelId="{48677140-BCA8-45F5-A694-B52005033B81}" type="presParOf" srcId="{A0F086D8-55B1-47E0-ACE0-6C4CC2546B9B}" destId="{30884045-79D9-4B10-AB5E-F0960FC674E9}" srcOrd="1" destOrd="0" presId="urn:microsoft.com/office/officeart/2018/2/layout/IconVerticalSolidList"/>
    <dgm:cxn modelId="{2891323E-7515-4E29-AFDA-E210F3067D21}" type="presParOf" srcId="{A0F086D8-55B1-47E0-ACE0-6C4CC2546B9B}" destId="{87171423-A902-4BBD-9900-8DBCCBFB1243}" srcOrd="2" destOrd="0" presId="urn:microsoft.com/office/officeart/2018/2/layout/IconVerticalSolidList"/>
    <dgm:cxn modelId="{DA850939-1A6C-4A82-85EA-10865894981F}" type="presParOf" srcId="{A0F086D8-55B1-47E0-ACE0-6C4CC2546B9B}" destId="{87D0B7CE-8830-4972-AAF9-520148899795}" srcOrd="3" destOrd="0" presId="urn:microsoft.com/office/officeart/2018/2/layout/IconVerticalSolidList"/>
    <dgm:cxn modelId="{18CC17A3-87CD-4943-881C-951C76E96BB9}" type="presParOf" srcId="{26A8107B-2FE1-4C86-BCC1-9D548308D28D}" destId="{233C9CD5-D887-4A61-967E-6CFC13BAB433}" srcOrd="3" destOrd="0" presId="urn:microsoft.com/office/officeart/2018/2/layout/IconVerticalSolidList"/>
    <dgm:cxn modelId="{37D23AF5-8FB7-4676-A786-E272B6555F7F}" type="presParOf" srcId="{26A8107B-2FE1-4C86-BCC1-9D548308D28D}" destId="{89282DC6-18A0-4CE2-B345-C7981262F721}" srcOrd="4" destOrd="0" presId="urn:microsoft.com/office/officeart/2018/2/layout/IconVerticalSolidList"/>
    <dgm:cxn modelId="{6EDF79E5-AD9B-4346-986F-B6B48C8FEA41}" type="presParOf" srcId="{89282DC6-18A0-4CE2-B345-C7981262F721}" destId="{6B39A9D8-33BA-41F0-9643-13CA91F274DB}" srcOrd="0" destOrd="0" presId="urn:microsoft.com/office/officeart/2018/2/layout/IconVerticalSolidList"/>
    <dgm:cxn modelId="{CC92E2FD-2666-49FE-8618-D3DBA17DDE1E}" type="presParOf" srcId="{89282DC6-18A0-4CE2-B345-C7981262F721}" destId="{572FB984-ACAB-46F9-AAA1-64EF3520BF6C}" srcOrd="1" destOrd="0" presId="urn:microsoft.com/office/officeart/2018/2/layout/IconVerticalSolidList"/>
    <dgm:cxn modelId="{5D32BD7E-9D1E-409E-BE55-200D1F0773F5}" type="presParOf" srcId="{89282DC6-18A0-4CE2-B345-C7981262F721}" destId="{AF5CF8A5-3CD3-4B4C-8D68-2179893A342F}" srcOrd="2" destOrd="0" presId="urn:microsoft.com/office/officeart/2018/2/layout/IconVerticalSolidList"/>
    <dgm:cxn modelId="{3A447494-4CBC-48C5-AE8B-84E95D248978}" type="presParOf" srcId="{89282DC6-18A0-4CE2-B345-C7981262F721}" destId="{EA954B6B-5D36-46E3-8D2A-79D2CE7E07D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24A886B-7B76-419C-9781-10C7C3C1859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CEA752-2A76-4497-BB6A-06EF96AD9398}">
      <dgm:prSet/>
      <dgm:spPr/>
      <dgm:t>
        <a:bodyPr/>
        <a:lstStyle/>
        <a:p>
          <a:r>
            <a:rPr lang="en-US"/>
            <a:t>The input_size parameter is determined by the number of features in the input data. In this case, it is the number of columns in the training tensor, which corresponds to the number of programming skills in the dataset.</a:t>
          </a:r>
        </a:p>
      </dgm:t>
    </dgm:pt>
    <dgm:pt modelId="{C09E9158-EC5A-4781-B4AC-6A698DF52318}" type="parTrans" cxnId="{E14EA284-90BA-4146-AF7E-D98F1FA2A268}">
      <dgm:prSet/>
      <dgm:spPr/>
      <dgm:t>
        <a:bodyPr/>
        <a:lstStyle/>
        <a:p>
          <a:endParaRPr lang="en-US"/>
        </a:p>
      </dgm:t>
    </dgm:pt>
    <dgm:pt modelId="{F3CAF8A1-32C3-4F32-98A4-F15BAD44D183}" type="sibTrans" cxnId="{E14EA284-90BA-4146-AF7E-D98F1FA2A268}">
      <dgm:prSet/>
      <dgm:spPr/>
      <dgm:t>
        <a:bodyPr/>
        <a:lstStyle/>
        <a:p>
          <a:endParaRPr lang="en-US"/>
        </a:p>
      </dgm:t>
    </dgm:pt>
    <dgm:pt modelId="{5B697100-BD22-4ED9-9E29-2AA311DCD9D6}">
      <dgm:prSet/>
      <dgm:spPr/>
      <dgm:t>
        <a:bodyPr/>
        <a:lstStyle/>
        <a:p>
          <a:r>
            <a:rPr lang="en-US"/>
            <a:t>The hidden_size parameter determines the number of neurons in the hidden layer of the autoencoder. This is an important hyperparameter to tune, as it determines the complexity of the model and can affect both the training time and the quality of the reconstructed data.</a:t>
          </a:r>
        </a:p>
      </dgm:t>
    </dgm:pt>
    <dgm:pt modelId="{F2ECAF03-D8AC-45AE-A6F5-F647D1FBD243}" type="parTrans" cxnId="{DDD47F9E-6CDE-4047-920A-BCF219D20CE0}">
      <dgm:prSet/>
      <dgm:spPr/>
      <dgm:t>
        <a:bodyPr/>
        <a:lstStyle/>
        <a:p>
          <a:endParaRPr lang="en-US"/>
        </a:p>
      </dgm:t>
    </dgm:pt>
    <dgm:pt modelId="{07C1ED8B-CCB2-44C7-84C9-5CAB5D491A63}" type="sibTrans" cxnId="{DDD47F9E-6CDE-4047-920A-BCF219D20CE0}">
      <dgm:prSet/>
      <dgm:spPr/>
      <dgm:t>
        <a:bodyPr/>
        <a:lstStyle/>
        <a:p>
          <a:endParaRPr lang="en-US"/>
        </a:p>
      </dgm:t>
    </dgm:pt>
    <dgm:pt modelId="{9336DC3C-D326-4C8D-86F8-C2BE86298227}" type="pres">
      <dgm:prSet presAssocID="{324A886B-7B76-419C-9781-10C7C3C1859A}" presName="root" presStyleCnt="0">
        <dgm:presLayoutVars>
          <dgm:dir/>
          <dgm:resizeHandles val="exact"/>
        </dgm:presLayoutVars>
      </dgm:prSet>
      <dgm:spPr/>
    </dgm:pt>
    <dgm:pt modelId="{6F0FADC5-7E54-428E-BCB7-EBDF7DCC162C}" type="pres">
      <dgm:prSet presAssocID="{6CCEA752-2A76-4497-BB6A-06EF96AD9398}" presName="compNode" presStyleCnt="0"/>
      <dgm:spPr/>
    </dgm:pt>
    <dgm:pt modelId="{C361F825-6398-4DE2-8FBA-ECB6C5B0511A}" type="pres">
      <dgm:prSet presAssocID="{6CCEA752-2A76-4497-BB6A-06EF96AD9398}" presName="bgRect" presStyleLbl="bgShp" presStyleIdx="0" presStyleCnt="2"/>
      <dgm:spPr/>
    </dgm:pt>
    <dgm:pt modelId="{E3655C96-E815-45B1-84B6-7BD063183E3A}" type="pres">
      <dgm:prSet presAssocID="{6CCEA752-2A76-4497-BB6A-06EF96AD939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8DD82530-66CC-4969-B673-6A9F84732BD5}" type="pres">
      <dgm:prSet presAssocID="{6CCEA752-2A76-4497-BB6A-06EF96AD9398}" presName="spaceRect" presStyleCnt="0"/>
      <dgm:spPr/>
    </dgm:pt>
    <dgm:pt modelId="{0970D1BF-528A-403D-9923-7C7E634D2D70}" type="pres">
      <dgm:prSet presAssocID="{6CCEA752-2A76-4497-BB6A-06EF96AD9398}" presName="parTx" presStyleLbl="revTx" presStyleIdx="0" presStyleCnt="2">
        <dgm:presLayoutVars>
          <dgm:chMax val="0"/>
          <dgm:chPref val="0"/>
        </dgm:presLayoutVars>
      </dgm:prSet>
      <dgm:spPr/>
    </dgm:pt>
    <dgm:pt modelId="{1D01888F-9138-48DC-AF0E-C8ECA7441ACD}" type="pres">
      <dgm:prSet presAssocID="{F3CAF8A1-32C3-4F32-98A4-F15BAD44D183}" presName="sibTrans" presStyleCnt="0"/>
      <dgm:spPr/>
    </dgm:pt>
    <dgm:pt modelId="{C3098433-D203-4D1F-BEE8-E9DCC7EFF01B}" type="pres">
      <dgm:prSet presAssocID="{5B697100-BD22-4ED9-9E29-2AA311DCD9D6}" presName="compNode" presStyleCnt="0"/>
      <dgm:spPr/>
    </dgm:pt>
    <dgm:pt modelId="{C661616C-D409-4000-B391-348AA9B59EAB}" type="pres">
      <dgm:prSet presAssocID="{5B697100-BD22-4ED9-9E29-2AA311DCD9D6}" presName="bgRect" presStyleLbl="bgShp" presStyleIdx="1" presStyleCnt="2"/>
      <dgm:spPr/>
    </dgm:pt>
    <dgm:pt modelId="{D78B1B3F-21DD-45BD-BD5A-A4FE30B4E106}" type="pres">
      <dgm:prSet presAssocID="{5B697100-BD22-4ED9-9E29-2AA311DCD9D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D09AB86F-3965-4764-99CE-AE14F6808539}" type="pres">
      <dgm:prSet presAssocID="{5B697100-BD22-4ED9-9E29-2AA311DCD9D6}" presName="spaceRect" presStyleCnt="0"/>
      <dgm:spPr/>
    </dgm:pt>
    <dgm:pt modelId="{71100030-DB8F-4D26-AFDC-153807F657A8}" type="pres">
      <dgm:prSet presAssocID="{5B697100-BD22-4ED9-9E29-2AA311DCD9D6}" presName="parTx" presStyleLbl="revTx" presStyleIdx="1" presStyleCnt="2">
        <dgm:presLayoutVars>
          <dgm:chMax val="0"/>
          <dgm:chPref val="0"/>
        </dgm:presLayoutVars>
      </dgm:prSet>
      <dgm:spPr/>
    </dgm:pt>
  </dgm:ptLst>
  <dgm:cxnLst>
    <dgm:cxn modelId="{E14EA284-90BA-4146-AF7E-D98F1FA2A268}" srcId="{324A886B-7B76-419C-9781-10C7C3C1859A}" destId="{6CCEA752-2A76-4497-BB6A-06EF96AD9398}" srcOrd="0" destOrd="0" parTransId="{C09E9158-EC5A-4781-B4AC-6A698DF52318}" sibTransId="{F3CAF8A1-32C3-4F32-98A4-F15BAD44D183}"/>
    <dgm:cxn modelId="{DDD47F9E-6CDE-4047-920A-BCF219D20CE0}" srcId="{324A886B-7B76-419C-9781-10C7C3C1859A}" destId="{5B697100-BD22-4ED9-9E29-2AA311DCD9D6}" srcOrd="1" destOrd="0" parTransId="{F2ECAF03-D8AC-45AE-A6F5-F647D1FBD243}" sibTransId="{07C1ED8B-CCB2-44C7-84C9-5CAB5D491A63}"/>
    <dgm:cxn modelId="{740A99B9-E761-45E5-8834-033DEA4446CB}" type="presOf" srcId="{6CCEA752-2A76-4497-BB6A-06EF96AD9398}" destId="{0970D1BF-528A-403D-9923-7C7E634D2D70}" srcOrd="0" destOrd="0" presId="urn:microsoft.com/office/officeart/2018/2/layout/IconVerticalSolidList"/>
    <dgm:cxn modelId="{06CF5ACE-33F7-484A-AFFE-842547FB4D2E}" type="presOf" srcId="{5B697100-BD22-4ED9-9E29-2AA311DCD9D6}" destId="{71100030-DB8F-4D26-AFDC-153807F657A8}" srcOrd="0" destOrd="0" presId="urn:microsoft.com/office/officeart/2018/2/layout/IconVerticalSolidList"/>
    <dgm:cxn modelId="{3D58F9D2-CF29-4A1A-AD08-D96E1DDB0366}" type="presOf" srcId="{324A886B-7B76-419C-9781-10C7C3C1859A}" destId="{9336DC3C-D326-4C8D-86F8-C2BE86298227}" srcOrd="0" destOrd="0" presId="urn:microsoft.com/office/officeart/2018/2/layout/IconVerticalSolidList"/>
    <dgm:cxn modelId="{26E9DA92-CE37-4A58-BC37-7C6CC67CA648}" type="presParOf" srcId="{9336DC3C-D326-4C8D-86F8-C2BE86298227}" destId="{6F0FADC5-7E54-428E-BCB7-EBDF7DCC162C}" srcOrd="0" destOrd="0" presId="urn:microsoft.com/office/officeart/2018/2/layout/IconVerticalSolidList"/>
    <dgm:cxn modelId="{9C44A95A-D56F-4D3C-9306-DE7E7F770F0F}" type="presParOf" srcId="{6F0FADC5-7E54-428E-BCB7-EBDF7DCC162C}" destId="{C361F825-6398-4DE2-8FBA-ECB6C5B0511A}" srcOrd="0" destOrd="0" presId="urn:microsoft.com/office/officeart/2018/2/layout/IconVerticalSolidList"/>
    <dgm:cxn modelId="{C74367DA-BC5F-4673-B223-5BC0C92708D3}" type="presParOf" srcId="{6F0FADC5-7E54-428E-BCB7-EBDF7DCC162C}" destId="{E3655C96-E815-45B1-84B6-7BD063183E3A}" srcOrd="1" destOrd="0" presId="urn:microsoft.com/office/officeart/2018/2/layout/IconVerticalSolidList"/>
    <dgm:cxn modelId="{E66CCEDA-DD6D-465F-99F1-CEBA30B610B4}" type="presParOf" srcId="{6F0FADC5-7E54-428E-BCB7-EBDF7DCC162C}" destId="{8DD82530-66CC-4969-B673-6A9F84732BD5}" srcOrd="2" destOrd="0" presId="urn:microsoft.com/office/officeart/2018/2/layout/IconVerticalSolidList"/>
    <dgm:cxn modelId="{CA700404-4060-43A2-9B2A-90E67D0E1488}" type="presParOf" srcId="{6F0FADC5-7E54-428E-BCB7-EBDF7DCC162C}" destId="{0970D1BF-528A-403D-9923-7C7E634D2D70}" srcOrd="3" destOrd="0" presId="urn:microsoft.com/office/officeart/2018/2/layout/IconVerticalSolidList"/>
    <dgm:cxn modelId="{689FFD76-2284-42CA-A544-99D5090B30DC}" type="presParOf" srcId="{9336DC3C-D326-4C8D-86F8-C2BE86298227}" destId="{1D01888F-9138-48DC-AF0E-C8ECA7441ACD}" srcOrd="1" destOrd="0" presId="urn:microsoft.com/office/officeart/2018/2/layout/IconVerticalSolidList"/>
    <dgm:cxn modelId="{ACF771AB-2277-426D-8608-DD84582EA721}" type="presParOf" srcId="{9336DC3C-D326-4C8D-86F8-C2BE86298227}" destId="{C3098433-D203-4D1F-BEE8-E9DCC7EFF01B}" srcOrd="2" destOrd="0" presId="urn:microsoft.com/office/officeart/2018/2/layout/IconVerticalSolidList"/>
    <dgm:cxn modelId="{26260CA2-71E9-4774-BBE1-63F3ACEFB6A7}" type="presParOf" srcId="{C3098433-D203-4D1F-BEE8-E9DCC7EFF01B}" destId="{C661616C-D409-4000-B391-348AA9B59EAB}" srcOrd="0" destOrd="0" presId="urn:microsoft.com/office/officeart/2018/2/layout/IconVerticalSolidList"/>
    <dgm:cxn modelId="{248F610A-7202-4ABD-863E-25E05B14F1CC}" type="presParOf" srcId="{C3098433-D203-4D1F-BEE8-E9DCC7EFF01B}" destId="{D78B1B3F-21DD-45BD-BD5A-A4FE30B4E106}" srcOrd="1" destOrd="0" presId="urn:microsoft.com/office/officeart/2018/2/layout/IconVerticalSolidList"/>
    <dgm:cxn modelId="{ACA6379B-3D3F-4CB4-9AB5-BCE344C352C1}" type="presParOf" srcId="{C3098433-D203-4D1F-BEE8-E9DCC7EFF01B}" destId="{D09AB86F-3965-4764-99CE-AE14F6808539}" srcOrd="2" destOrd="0" presId="urn:microsoft.com/office/officeart/2018/2/layout/IconVerticalSolidList"/>
    <dgm:cxn modelId="{9B528ACD-20CB-4950-8DD8-B612965B186E}" type="presParOf" srcId="{C3098433-D203-4D1F-BEE8-E9DCC7EFF01B}" destId="{71100030-DB8F-4D26-AFDC-153807F657A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A2D1043-FDB8-46ED-A2F4-F11B8B56BBE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9C8EA30-0166-4747-8133-22239689AB5A}">
      <dgm:prSet/>
      <dgm:spPr/>
      <dgm:t>
        <a:bodyPr/>
        <a:lstStyle/>
        <a:p>
          <a:r>
            <a:rPr lang="en-US"/>
            <a:t>The DataLoader class is used to create an iterable dataset that can be used to iterate over the training and validation data in batches.</a:t>
          </a:r>
        </a:p>
      </dgm:t>
    </dgm:pt>
    <dgm:pt modelId="{79FFCB9D-C5A6-4D33-8B56-B9336EFFBDF3}" type="parTrans" cxnId="{8EB525CD-3B23-42CF-9701-CBC1AD13F18D}">
      <dgm:prSet/>
      <dgm:spPr/>
      <dgm:t>
        <a:bodyPr/>
        <a:lstStyle/>
        <a:p>
          <a:endParaRPr lang="en-US"/>
        </a:p>
      </dgm:t>
    </dgm:pt>
    <dgm:pt modelId="{CD841D07-6F55-4DC8-A06D-E3C86D32B5A3}" type="sibTrans" cxnId="{8EB525CD-3B23-42CF-9701-CBC1AD13F18D}">
      <dgm:prSet/>
      <dgm:spPr/>
      <dgm:t>
        <a:bodyPr/>
        <a:lstStyle/>
        <a:p>
          <a:endParaRPr lang="en-US"/>
        </a:p>
      </dgm:t>
    </dgm:pt>
    <dgm:pt modelId="{CB701796-2AFF-43FB-B51B-5FF0E6540E7F}">
      <dgm:prSet/>
      <dgm:spPr/>
      <dgm:t>
        <a:bodyPr/>
        <a:lstStyle/>
        <a:p>
          <a:r>
            <a:rPr lang="en-US"/>
            <a:t>The shuffle parameter specifies whether to shuffle the order of the data samples during training. Shuffling the data can help prevent the model from overfitting to the order of the data, and can also help improve the convergence of the model.</a:t>
          </a:r>
        </a:p>
      </dgm:t>
    </dgm:pt>
    <dgm:pt modelId="{A201DF73-5B6D-4DBD-936A-331E999C7150}" type="parTrans" cxnId="{BC2F6EF2-EE1D-4330-BC3B-708DB5593080}">
      <dgm:prSet/>
      <dgm:spPr/>
      <dgm:t>
        <a:bodyPr/>
        <a:lstStyle/>
        <a:p>
          <a:endParaRPr lang="en-US"/>
        </a:p>
      </dgm:t>
    </dgm:pt>
    <dgm:pt modelId="{6A41301F-7EFE-4386-8AAF-C8BCF7713FB1}" type="sibTrans" cxnId="{BC2F6EF2-EE1D-4330-BC3B-708DB5593080}">
      <dgm:prSet/>
      <dgm:spPr/>
      <dgm:t>
        <a:bodyPr/>
        <a:lstStyle/>
        <a:p>
          <a:endParaRPr lang="en-US"/>
        </a:p>
      </dgm:t>
    </dgm:pt>
    <dgm:pt modelId="{271F496A-B14C-4C67-8BB9-544852B1BFE4}">
      <dgm:prSet/>
      <dgm:spPr/>
      <dgm:t>
        <a:bodyPr/>
        <a:lstStyle/>
        <a:p>
          <a:r>
            <a:rPr lang="en-US"/>
            <a:t>For the training set, shuffle is set to True, which means that the data will be randomly shuffled during training. For the validation set, shuffle is set to False, which means that the data will not be shuffled during validation.</a:t>
          </a:r>
        </a:p>
      </dgm:t>
    </dgm:pt>
    <dgm:pt modelId="{209A9702-C4CA-46D7-88C3-0A9F7569AAD4}" type="parTrans" cxnId="{502BBDC1-79BE-476A-B84D-3CB2849D4815}">
      <dgm:prSet/>
      <dgm:spPr/>
      <dgm:t>
        <a:bodyPr/>
        <a:lstStyle/>
        <a:p>
          <a:endParaRPr lang="en-US"/>
        </a:p>
      </dgm:t>
    </dgm:pt>
    <dgm:pt modelId="{FFCD7BC6-5753-4844-B09F-A5DAFFD91363}" type="sibTrans" cxnId="{502BBDC1-79BE-476A-B84D-3CB2849D4815}">
      <dgm:prSet/>
      <dgm:spPr/>
      <dgm:t>
        <a:bodyPr/>
        <a:lstStyle/>
        <a:p>
          <a:endParaRPr lang="en-US"/>
        </a:p>
      </dgm:t>
    </dgm:pt>
    <dgm:pt modelId="{6BC4C395-A019-4CA2-B965-632C6EFA5BEB}" type="pres">
      <dgm:prSet presAssocID="{FA2D1043-FDB8-46ED-A2F4-F11B8B56BBEA}" presName="root" presStyleCnt="0">
        <dgm:presLayoutVars>
          <dgm:dir/>
          <dgm:resizeHandles val="exact"/>
        </dgm:presLayoutVars>
      </dgm:prSet>
      <dgm:spPr/>
    </dgm:pt>
    <dgm:pt modelId="{BF3538B7-D8B3-421B-80B2-DF58324E7509}" type="pres">
      <dgm:prSet presAssocID="{79C8EA30-0166-4747-8133-22239689AB5A}" presName="compNode" presStyleCnt="0"/>
      <dgm:spPr/>
    </dgm:pt>
    <dgm:pt modelId="{42ABF3A9-A486-4F09-BA90-3471A5BEC274}" type="pres">
      <dgm:prSet presAssocID="{79C8EA30-0166-4747-8133-22239689AB5A}" presName="bgRect" presStyleLbl="bgShp" presStyleIdx="0" presStyleCnt="3"/>
      <dgm:spPr/>
    </dgm:pt>
    <dgm:pt modelId="{0C2A6A78-02A1-43B5-8246-B60BA4775270}" type="pres">
      <dgm:prSet presAssocID="{79C8EA30-0166-4747-8133-22239689AB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17DCDCC8-791F-4002-9575-F8267D1CEFEF}" type="pres">
      <dgm:prSet presAssocID="{79C8EA30-0166-4747-8133-22239689AB5A}" presName="spaceRect" presStyleCnt="0"/>
      <dgm:spPr/>
    </dgm:pt>
    <dgm:pt modelId="{5675CABA-AA0F-40FF-BD7F-9050524AAFD7}" type="pres">
      <dgm:prSet presAssocID="{79C8EA30-0166-4747-8133-22239689AB5A}" presName="parTx" presStyleLbl="revTx" presStyleIdx="0" presStyleCnt="3">
        <dgm:presLayoutVars>
          <dgm:chMax val="0"/>
          <dgm:chPref val="0"/>
        </dgm:presLayoutVars>
      </dgm:prSet>
      <dgm:spPr/>
    </dgm:pt>
    <dgm:pt modelId="{13CE7E55-D009-401D-8704-16D2E073F1BC}" type="pres">
      <dgm:prSet presAssocID="{CD841D07-6F55-4DC8-A06D-E3C86D32B5A3}" presName="sibTrans" presStyleCnt="0"/>
      <dgm:spPr/>
    </dgm:pt>
    <dgm:pt modelId="{8C961413-0D7E-4DA6-B57E-C5B46B636350}" type="pres">
      <dgm:prSet presAssocID="{CB701796-2AFF-43FB-B51B-5FF0E6540E7F}" presName="compNode" presStyleCnt="0"/>
      <dgm:spPr/>
    </dgm:pt>
    <dgm:pt modelId="{A4120A04-4AE1-4C7F-BA6F-5DCC03BE50C2}" type="pres">
      <dgm:prSet presAssocID="{CB701796-2AFF-43FB-B51B-5FF0E6540E7F}" presName="bgRect" presStyleLbl="bgShp" presStyleIdx="1" presStyleCnt="3"/>
      <dgm:spPr/>
    </dgm:pt>
    <dgm:pt modelId="{8B5DF4E2-1986-4F03-9403-6BBE744AF7C4}" type="pres">
      <dgm:prSet presAssocID="{CB701796-2AFF-43FB-B51B-5FF0E6540E7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d Bump"/>
        </a:ext>
      </dgm:extLst>
    </dgm:pt>
    <dgm:pt modelId="{E2CC5A7D-D9E5-425D-B394-1F9181C0BEC0}" type="pres">
      <dgm:prSet presAssocID="{CB701796-2AFF-43FB-B51B-5FF0E6540E7F}" presName="spaceRect" presStyleCnt="0"/>
      <dgm:spPr/>
    </dgm:pt>
    <dgm:pt modelId="{E610BCD4-3D6D-4C93-902C-8FD69D1C4077}" type="pres">
      <dgm:prSet presAssocID="{CB701796-2AFF-43FB-B51B-5FF0E6540E7F}" presName="parTx" presStyleLbl="revTx" presStyleIdx="1" presStyleCnt="3">
        <dgm:presLayoutVars>
          <dgm:chMax val="0"/>
          <dgm:chPref val="0"/>
        </dgm:presLayoutVars>
      </dgm:prSet>
      <dgm:spPr/>
    </dgm:pt>
    <dgm:pt modelId="{3BEA17E7-9012-4EC3-8C53-346D6C6EF933}" type="pres">
      <dgm:prSet presAssocID="{6A41301F-7EFE-4386-8AAF-C8BCF7713FB1}" presName="sibTrans" presStyleCnt="0"/>
      <dgm:spPr/>
    </dgm:pt>
    <dgm:pt modelId="{393D3B8E-87AA-4BF8-8820-1AAFECCFE324}" type="pres">
      <dgm:prSet presAssocID="{271F496A-B14C-4C67-8BB9-544852B1BFE4}" presName="compNode" presStyleCnt="0"/>
      <dgm:spPr/>
    </dgm:pt>
    <dgm:pt modelId="{12A6B7F2-1C1D-4DFC-B158-A7D4C9381D58}" type="pres">
      <dgm:prSet presAssocID="{271F496A-B14C-4C67-8BB9-544852B1BFE4}" presName="bgRect" presStyleLbl="bgShp" presStyleIdx="2" presStyleCnt="3"/>
      <dgm:spPr/>
    </dgm:pt>
    <dgm:pt modelId="{80B8CEC5-57C8-4552-A4F6-80A85E964B4D}" type="pres">
      <dgm:prSet presAssocID="{271F496A-B14C-4C67-8BB9-544852B1BFE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A12809BE-D1D6-4934-90FC-A14145140EE8}" type="pres">
      <dgm:prSet presAssocID="{271F496A-B14C-4C67-8BB9-544852B1BFE4}" presName="spaceRect" presStyleCnt="0"/>
      <dgm:spPr/>
    </dgm:pt>
    <dgm:pt modelId="{821412AA-F08A-439A-84A0-86784B16E2E2}" type="pres">
      <dgm:prSet presAssocID="{271F496A-B14C-4C67-8BB9-544852B1BFE4}" presName="parTx" presStyleLbl="revTx" presStyleIdx="2" presStyleCnt="3">
        <dgm:presLayoutVars>
          <dgm:chMax val="0"/>
          <dgm:chPref val="0"/>
        </dgm:presLayoutVars>
      </dgm:prSet>
      <dgm:spPr/>
    </dgm:pt>
  </dgm:ptLst>
  <dgm:cxnLst>
    <dgm:cxn modelId="{6561593C-D920-4096-AA08-FB7EF60372D7}" type="presOf" srcId="{CB701796-2AFF-43FB-B51B-5FF0E6540E7F}" destId="{E610BCD4-3D6D-4C93-902C-8FD69D1C4077}" srcOrd="0" destOrd="0" presId="urn:microsoft.com/office/officeart/2018/2/layout/IconVerticalSolidList"/>
    <dgm:cxn modelId="{1AC2247D-7B12-4EDA-9FA3-8EC0353A6A4E}" type="presOf" srcId="{271F496A-B14C-4C67-8BB9-544852B1BFE4}" destId="{821412AA-F08A-439A-84A0-86784B16E2E2}" srcOrd="0" destOrd="0" presId="urn:microsoft.com/office/officeart/2018/2/layout/IconVerticalSolidList"/>
    <dgm:cxn modelId="{D884CF98-6024-4828-864F-E79D379C009B}" type="presOf" srcId="{FA2D1043-FDB8-46ED-A2F4-F11B8B56BBEA}" destId="{6BC4C395-A019-4CA2-B965-632C6EFA5BEB}" srcOrd="0" destOrd="0" presId="urn:microsoft.com/office/officeart/2018/2/layout/IconVerticalSolidList"/>
    <dgm:cxn modelId="{B66835B2-34D7-45D3-9678-AAF16AAB7B8F}" type="presOf" srcId="{79C8EA30-0166-4747-8133-22239689AB5A}" destId="{5675CABA-AA0F-40FF-BD7F-9050524AAFD7}" srcOrd="0" destOrd="0" presId="urn:microsoft.com/office/officeart/2018/2/layout/IconVerticalSolidList"/>
    <dgm:cxn modelId="{502BBDC1-79BE-476A-B84D-3CB2849D4815}" srcId="{FA2D1043-FDB8-46ED-A2F4-F11B8B56BBEA}" destId="{271F496A-B14C-4C67-8BB9-544852B1BFE4}" srcOrd="2" destOrd="0" parTransId="{209A9702-C4CA-46D7-88C3-0A9F7569AAD4}" sibTransId="{FFCD7BC6-5753-4844-B09F-A5DAFFD91363}"/>
    <dgm:cxn modelId="{8EB525CD-3B23-42CF-9701-CBC1AD13F18D}" srcId="{FA2D1043-FDB8-46ED-A2F4-F11B8B56BBEA}" destId="{79C8EA30-0166-4747-8133-22239689AB5A}" srcOrd="0" destOrd="0" parTransId="{79FFCB9D-C5A6-4D33-8B56-B9336EFFBDF3}" sibTransId="{CD841D07-6F55-4DC8-A06D-E3C86D32B5A3}"/>
    <dgm:cxn modelId="{BC2F6EF2-EE1D-4330-BC3B-708DB5593080}" srcId="{FA2D1043-FDB8-46ED-A2F4-F11B8B56BBEA}" destId="{CB701796-2AFF-43FB-B51B-5FF0E6540E7F}" srcOrd="1" destOrd="0" parTransId="{A201DF73-5B6D-4DBD-936A-331E999C7150}" sibTransId="{6A41301F-7EFE-4386-8AAF-C8BCF7713FB1}"/>
    <dgm:cxn modelId="{3F9607CA-11A1-45C8-AD2F-6433B610E40B}" type="presParOf" srcId="{6BC4C395-A019-4CA2-B965-632C6EFA5BEB}" destId="{BF3538B7-D8B3-421B-80B2-DF58324E7509}" srcOrd="0" destOrd="0" presId="urn:microsoft.com/office/officeart/2018/2/layout/IconVerticalSolidList"/>
    <dgm:cxn modelId="{C0C492AE-8C10-42C5-8DF3-A411DC318C9E}" type="presParOf" srcId="{BF3538B7-D8B3-421B-80B2-DF58324E7509}" destId="{42ABF3A9-A486-4F09-BA90-3471A5BEC274}" srcOrd="0" destOrd="0" presId="urn:microsoft.com/office/officeart/2018/2/layout/IconVerticalSolidList"/>
    <dgm:cxn modelId="{97D5DBD3-F49F-42AE-952A-9EA465F48C5B}" type="presParOf" srcId="{BF3538B7-D8B3-421B-80B2-DF58324E7509}" destId="{0C2A6A78-02A1-43B5-8246-B60BA4775270}" srcOrd="1" destOrd="0" presId="urn:microsoft.com/office/officeart/2018/2/layout/IconVerticalSolidList"/>
    <dgm:cxn modelId="{0F4386DF-7EC4-4FE2-934F-D65C3608D652}" type="presParOf" srcId="{BF3538B7-D8B3-421B-80B2-DF58324E7509}" destId="{17DCDCC8-791F-4002-9575-F8267D1CEFEF}" srcOrd="2" destOrd="0" presId="urn:microsoft.com/office/officeart/2018/2/layout/IconVerticalSolidList"/>
    <dgm:cxn modelId="{F36F08F7-2C65-496F-B7EC-CCC12E852D61}" type="presParOf" srcId="{BF3538B7-D8B3-421B-80B2-DF58324E7509}" destId="{5675CABA-AA0F-40FF-BD7F-9050524AAFD7}" srcOrd="3" destOrd="0" presId="urn:microsoft.com/office/officeart/2018/2/layout/IconVerticalSolidList"/>
    <dgm:cxn modelId="{C0DA815F-FB80-4068-B1BB-0FF6A113B654}" type="presParOf" srcId="{6BC4C395-A019-4CA2-B965-632C6EFA5BEB}" destId="{13CE7E55-D009-401D-8704-16D2E073F1BC}" srcOrd="1" destOrd="0" presId="urn:microsoft.com/office/officeart/2018/2/layout/IconVerticalSolidList"/>
    <dgm:cxn modelId="{04B1E25B-6DFF-453F-B3ED-3E99F24927CF}" type="presParOf" srcId="{6BC4C395-A019-4CA2-B965-632C6EFA5BEB}" destId="{8C961413-0D7E-4DA6-B57E-C5B46B636350}" srcOrd="2" destOrd="0" presId="urn:microsoft.com/office/officeart/2018/2/layout/IconVerticalSolidList"/>
    <dgm:cxn modelId="{66E705DF-B161-41A2-9143-5AE7FC06F548}" type="presParOf" srcId="{8C961413-0D7E-4DA6-B57E-C5B46B636350}" destId="{A4120A04-4AE1-4C7F-BA6F-5DCC03BE50C2}" srcOrd="0" destOrd="0" presId="urn:microsoft.com/office/officeart/2018/2/layout/IconVerticalSolidList"/>
    <dgm:cxn modelId="{FC088E76-E52E-40C8-A430-15F1E8561D4B}" type="presParOf" srcId="{8C961413-0D7E-4DA6-B57E-C5B46B636350}" destId="{8B5DF4E2-1986-4F03-9403-6BBE744AF7C4}" srcOrd="1" destOrd="0" presId="urn:microsoft.com/office/officeart/2018/2/layout/IconVerticalSolidList"/>
    <dgm:cxn modelId="{DBC8EBFB-B4B6-4CE3-B8B9-DC6F0D0DCDD4}" type="presParOf" srcId="{8C961413-0D7E-4DA6-B57E-C5B46B636350}" destId="{E2CC5A7D-D9E5-425D-B394-1F9181C0BEC0}" srcOrd="2" destOrd="0" presId="urn:microsoft.com/office/officeart/2018/2/layout/IconVerticalSolidList"/>
    <dgm:cxn modelId="{7123DBC5-611B-4C36-9BC7-3E1F45C5F47C}" type="presParOf" srcId="{8C961413-0D7E-4DA6-B57E-C5B46B636350}" destId="{E610BCD4-3D6D-4C93-902C-8FD69D1C4077}" srcOrd="3" destOrd="0" presId="urn:microsoft.com/office/officeart/2018/2/layout/IconVerticalSolidList"/>
    <dgm:cxn modelId="{DBB82DBA-3AE4-43A0-AF82-6C52458A0D36}" type="presParOf" srcId="{6BC4C395-A019-4CA2-B965-632C6EFA5BEB}" destId="{3BEA17E7-9012-4EC3-8C53-346D6C6EF933}" srcOrd="3" destOrd="0" presId="urn:microsoft.com/office/officeart/2018/2/layout/IconVerticalSolidList"/>
    <dgm:cxn modelId="{44E8AB09-F652-4449-AF85-A76E964DD46A}" type="presParOf" srcId="{6BC4C395-A019-4CA2-B965-632C6EFA5BEB}" destId="{393D3B8E-87AA-4BF8-8820-1AAFECCFE324}" srcOrd="4" destOrd="0" presId="urn:microsoft.com/office/officeart/2018/2/layout/IconVerticalSolidList"/>
    <dgm:cxn modelId="{F85E0AFA-CE7A-4CCA-B71C-3FFD491EEF52}" type="presParOf" srcId="{393D3B8E-87AA-4BF8-8820-1AAFECCFE324}" destId="{12A6B7F2-1C1D-4DFC-B158-A7D4C9381D58}" srcOrd="0" destOrd="0" presId="urn:microsoft.com/office/officeart/2018/2/layout/IconVerticalSolidList"/>
    <dgm:cxn modelId="{267AE1D6-7E6B-4082-8E54-ADCA04887916}" type="presParOf" srcId="{393D3B8E-87AA-4BF8-8820-1AAFECCFE324}" destId="{80B8CEC5-57C8-4552-A4F6-80A85E964B4D}" srcOrd="1" destOrd="0" presId="urn:microsoft.com/office/officeart/2018/2/layout/IconVerticalSolidList"/>
    <dgm:cxn modelId="{201B4E50-E874-4AEA-810C-9B3008E79575}" type="presParOf" srcId="{393D3B8E-87AA-4BF8-8820-1AAFECCFE324}" destId="{A12809BE-D1D6-4934-90FC-A14145140EE8}" srcOrd="2" destOrd="0" presId="urn:microsoft.com/office/officeart/2018/2/layout/IconVerticalSolidList"/>
    <dgm:cxn modelId="{725D9995-67A7-4910-A58B-E5E3B105E805}" type="presParOf" srcId="{393D3B8E-87AA-4BF8-8820-1AAFECCFE324}" destId="{821412AA-F08A-439A-84A0-86784B16E2E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4696F7E-010C-4C2B-982B-A338C956AFA0}"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850D1D-EF01-45FB-9285-89182328422E}">
      <dgm:prSet/>
      <dgm:spPr/>
      <dgm:t>
        <a:bodyPr/>
        <a:lstStyle/>
        <a:p>
          <a:pPr>
            <a:lnSpc>
              <a:spcPct val="100000"/>
            </a:lnSpc>
            <a:defRPr cap="all"/>
          </a:pPr>
          <a:r>
            <a:rPr lang="en-US"/>
            <a:t>The torch.optim.Adam function is used to create an optimizer that will be used to update the model parameters during training. It takes as input the parameters of the autoencoder model (autoencoder.parameters()) and the learning rate (lr), which is set to learning_rate.</a:t>
          </a:r>
        </a:p>
      </dgm:t>
    </dgm:pt>
    <dgm:pt modelId="{5201C578-D147-4AA3-A9A2-6C002B1519C9}" type="parTrans" cxnId="{7F713DC7-35F2-49C8-AB71-0748FEB72CFF}">
      <dgm:prSet/>
      <dgm:spPr/>
      <dgm:t>
        <a:bodyPr/>
        <a:lstStyle/>
        <a:p>
          <a:endParaRPr lang="en-US"/>
        </a:p>
      </dgm:t>
    </dgm:pt>
    <dgm:pt modelId="{A8313A6C-D8A0-4749-AA67-7015C9AF5D40}" type="sibTrans" cxnId="{7F713DC7-35F2-49C8-AB71-0748FEB72CFF}">
      <dgm:prSet/>
      <dgm:spPr/>
      <dgm:t>
        <a:bodyPr/>
        <a:lstStyle/>
        <a:p>
          <a:pPr>
            <a:lnSpc>
              <a:spcPct val="100000"/>
            </a:lnSpc>
          </a:pPr>
          <a:endParaRPr lang="en-US"/>
        </a:p>
      </dgm:t>
    </dgm:pt>
    <dgm:pt modelId="{41082BF7-36A1-48B0-BE84-CFEE86D132CB}">
      <dgm:prSet/>
      <dgm:spPr/>
      <dgm:t>
        <a:bodyPr/>
        <a:lstStyle/>
        <a:p>
          <a:pPr>
            <a:lnSpc>
              <a:spcPct val="100000"/>
            </a:lnSpc>
            <a:defRPr cap="all"/>
          </a:pPr>
          <a:r>
            <a:rPr lang="en-US"/>
            <a:t>The torch.optim.Adam function is used to create an optimizer that will be used to update the model parameters during training. It takes as input the parameters of the autoencoder model (autoencoder.parameters()) and the learning rate (lr), which is set to learning_rate.</a:t>
          </a:r>
        </a:p>
      </dgm:t>
    </dgm:pt>
    <dgm:pt modelId="{D9A86582-4DCA-4350-994D-675EAE2BF25A}" type="parTrans" cxnId="{00434305-F182-414F-AEE2-2B59A83BA92B}">
      <dgm:prSet/>
      <dgm:spPr/>
      <dgm:t>
        <a:bodyPr/>
        <a:lstStyle/>
        <a:p>
          <a:endParaRPr lang="en-US"/>
        </a:p>
      </dgm:t>
    </dgm:pt>
    <dgm:pt modelId="{70786D42-1FF4-4CE4-A5B8-166FB3E171C6}" type="sibTrans" cxnId="{00434305-F182-414F-AEE2-2B59A83BA92B}">
      <dgm:prSet/>
      <dgm:spPr/>
      <dgm:t>
        <a:bodyPr/>
        <a:lstStyle/>
        <a:p>
          <a:endParaRPr lang="en-US"/>
        </a:p>
      </dgm:t>
    </dgm:pt>
    <dgm:pt modelId="{C681B77F-80F1-4C64-BAF8-72CEB89B815A}" type="pres">
      <dgm:prSet presAssocID="{24696F7E-010C-4C2B-982B-A338C956AFA0}" presName="root" presStyleCnt="0">
        <dgm:presLayoutVars>
          <dgm:dir/>
          <dgm:resizeHandles val="exact"/>
        </dgm:presLayoutVars>
      </dgm:prSet>
      <dgm:spPr/>
    </dgm:pt>
    <dgm:pt modelId="{733C4F0A-BE90-4D63-9C0B-E1DE761E05EC}" type="pres">
      <dgm:prSet presAssocID="{A4850D1D-EF01-45FB-9285-89182328422E}" presName="compNode" presStyleCnt="0"/>
      <dgm:spPr/>
    </dgm:pt>
    <dgm:pt modelId="{2732A7B2-51B9-4D4E-94C9-82E6B267D3D6}" type="pres">
      <dgm:prSet presAssocID="{A4850D1D-EF01-45FB-9285-89182328422E}" presName="iconBgRect" presStyleLbl="bgShp" presStyleIdx="0" presStyleCnt="2"/>
      <dgm:spPr/>
    </dgm:pt>
    <dgm:pt modelId="{AF4F46BD-A1A0-4CC9-9A01-FC2CEAA12C78}" type="pres">
      <dgm:prSet presAssocID="{A4850D1D-EF01-45FB-9285-89182328422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8A58FCA4-E3B1-444A-9CF4-6E4BE48953EF}" type="pres">
      <dgm:prSet presAssocID="{A4850D1D-EF01-45FB-9285-89182328422E}" presName="spaceRect" presStyleCnt="0"/>
      <dgm:spPr/>
    </dgm:pt>
    <dgm:pt modelId="{FCBD896A-5C91-427E-92BB-F5C55C6754CC}" type="pres">
      <dgm:prSet presAssocID="{A4850D1D-EF01-45FB-9285-89182328422E}" presName="textRect" presStyleLbl="revTx" presStyleIdx="0" presStyleCnt="2">
        <dgm:presLayoutVars>
          <dgm:chMax val="1"/>
          <dgm:chPref val="1"/>
        </dgm:presLayoutVars>
      </dgm:prSet>
      <dgm:spPr/>
    </dgm:pt>
    <dgm:pt modelId="{43DA3131-96A6-413F-822C-49EAC326201A}" type="pres">
      <dgm:prSet presAssocID="{A8313A6C-D8A0-4749-AA67-7015C9AF5D40}" presName="sibTrans" presStyleCnt="0"/>
      <dgm:spPr/>
    </dgm:pt>
    <dgm:pt modelId="{B8C5475C-F500-40C0-A3D3-0D9B0395FEE0}" type="pres">
      <dgm:prSet presAssocID="{41082BF7-36A1-48B0-BE84-CFEE86D132CB}" presName="compNode" presStyleCnt="0"/>
      <dgm:spPr/>
    </dgm:pt>
    <dgm:pt modelId="{5A352AB8-ACF4-4310-AB31-C85CE0757D61}" type="pres">
      <dgm:prSet presAssocID="{41082BF7-36A1-48B0-BE84-CFEE86D132CB}" presName="iconBgRect" presStyleLbl="bgShp" presStyleIdx="1" presStyleCnt="2"/>
      <dgm:spPr/>
    </dgm:pt>
    <dgm:pt modelId="{8CF53BF6-7A15-41D3-90E3-517CB940483D}" type="pres">
      <dgm:prSet presAssocID="{41082BF7-36A1-48B0-BE84-CFEE86D132C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130584C9-AAEF-4C08-8847-FDA9A93AF84E}" type="pres">
      <dgm:prSet presAssocID="{41082BF7-36A1-48B0-BE84-CFEE86D132CB}" presName="spaceRect" presStyleCnt="0"/>
      <dgm:spPr/>
    </dgm:pt>
    <dgm:pt modelId="{DA6EC20B-5CC5-4271-92C6-052E2A8EF368}" type="pres">
      <dgm:prSet presAssocID="{41082BF7-36A1-48B0-BE84-CFEE86D132CB}" presName="textRect" presStyleLbl="revTx" presStyleIdx="1" presStyleCnt="2">
        <dgm:presLayoutVars>
          <dgm:chMax val="1"/>
          <dgm:chPref val="1"/>
        </dgm:presLayoutVars>
      </dgm:prSet>
      <dgm:spPr/>
    </dgm:pt>
  </dgm:ptLst>
  <dgm:cxnLst>
    <dgm:cxn modelId="{9463E803-B93B-405F-8926-A479BD64F0FC}" type="presOf" srcId="{A4850D1D-EF01-45FB-9285-89182328422E}" destId="{FCBD896A-5C91-427E-92BB-F5C55C6754CC}" srcOrd="0" destOrd="0" presId="urn:microsoft.com/office/officeart/2018/5/layout/IconCircleLabelList"/>
    <dgm:cxn modelId="{00434305-F182-414F-AEE2-2B59A83BA92B}" srcId="{24696F7E-010C-4C2B-982B-A338C956AFA0}" destId="{41082BF7-36A1-48B0-BE84-CFEE86D132CB}" srcOrd="1" destOrd="0" parTransId="{D9A86582-4DCA-4350-994D-675EAE2BF25A}" sibTransId="{70786D42-1FF4-4CE4-A5B8-166FB3E171C6}"/>
    <dgm:cxn modelId="{1F8E7747-AB67-4865-BB79-D5D0F59E4BF6}" type="presOf" srcId="{24696F7E-010C-4C2B-982B-A338C956AFA0}" destId="{C681B77F-80F1-4C64-BAF8-72CEB89B815A}" srcOrd="0" destOrd="0" presId="urn:microsoft.com/office/officeart/2018/5/layout/IconCircleLabelList"/>
    <dgm:cxn modelId="{A327A66B-9A42-437A-9036-D3BBB35174D4}" type="presOf" srcId="{41082BF7-36A1-48B0-BE84-CFEE86D132CB}" destId="{DA6EC20B-5CC5-4271-92C6-052E2A8EF368}" srcOrd="0" destOrd="0" presId="urn:microsoft.com/office/officeart/2018/5/layout/IconCircleLabelList"/>
    <dgm:cxn modelId="{7F713DC7-35F2-49C8-AB71-0748FEB72CFF}" srcId="{24696F7E-010C-4C2B-982B-A338C956AFA0}" destId="{A4850D1D-EF01-45FB-9285-89182328422E}" srcOrd="0" destOrd="0" parTransId="{5201C578-D147-4AA3-A9A2-6C002B1519C9}" sibTransId="{A8313A6C-D8A0-4749-AA67-7015C9AF5D40}"/>
    <dgm:cxn modelId="{FA5953F2-7990-48B3-95DD-2FA6E9A31695}" type="presParOf" srcId="{C681B77F-80F1-4C64-BAF8-72CEB89B815A}" destId="{733C4F0A-BE90-4D63-9C0B-E1DE761E05EC}" srcOrd="0" destOrd="0" presId="urn:microsoft.com/office/officeart/2018/5/layout/IconCircleLabelList"/>
    <dgm:cxn modelId="{BD7BB20B-0FE1-46EC-A1A9-DE3C03246D3B}" type="presParOf" srcId="{733C4F0A-BE90-4D63-9C0B-E1DE761E05EC}" destId="{2732A7B2-51B9-4D4E-94C9-82E6B267D3D6}" srcOrd="0" destOrd="0" presId="urn:microsoft.com/office/officeart/2018/5/layout/IconCircleLabelList"/>
    <dgm:cxn modelId="{079AA335-8CA0-4396-9E04-A8A501F75730}" type="presParOf" srcId="{733C4F0A-BE90-4D63-9C0B-E1DE761E05EC}" destId="{AF4F46BD-A1A0-4CC9-9A01-FC2CEAA12C78}" srcOrd="1" destOrd="0" presId="urn:microsoft.com/office/officeart/2018/5/layout/IconCircleLabelList"/>
    <dgm:cxn modelId="{483FE0ED-C105-4E85-9A97-263324EDDA18}" type="presParOf" srcId="{733C4F0A-BE90-4D63-9C0B-E1DE761E05EC}" destId="{8A58FCA4-E3B1-444A-9CF4-6E4BE48953EF}" srcOrd="2" destOrd="0" presId="urn:microsoft.com/office/officeart/2018/5/layout/IconCircleLabelList"/>
    <dgm:cxn modelId="{1B6E6DB7-DDDE-4396-90F6-F1137C233D33}" type="presParOf" srcId="{733C4F0A-BE90-4D63-9C0B-E1DE761E05EC}" destId="{FCBD896A-5C91-427E-92BB-F5C55C6754CC}" srcOrd="3" destOrd="0" presId="urn:microsoft.com/office/officeart/2018/5/layout/IconCircleLabelList"/>
    <dgm:cxn modelId="{CB7D2464-1D4D-45F4-84A9-BD9E2624C39F}" type="presParOf" srcId="{C681B77F-80F1-4C64-BAF8-72CEB89B815A}" destId="{43DA3131-96A6-413F-822C-49EAC326201A}" srcOrd="1" destOrd="0" presId="urn:microsoft.com/office/officeart/2018/5/layout/IconCircleLabelList"/>
    <dgm:cxn modelId="{60BD9D34-91D0-4F50-A200-FAC443268F71}" type="presParOf" srcId="{C681B77F-80F1-4C64-BAF8-72CEB89B815A}" destId="{B8C5475C-F500-40C0-A3D3-0D9B0395FEE0}" srcOrd="2" destOrd="0" presId="urn:microsoft.com/office/officeart/2018/5/layout/IconCircleLabelList"/>
    <dgm:cxn modelId="{382E9272-2F32-49A5-A1D9-BC3059B903D6}" type="presParOf" srcId="{B8C5475C-F500-40C0-A3D3-0D9B0395FEE0}" destId="{5A352AB8-ACF4-4310-AB31-C85CE0757D61}" srcOrd="0" destOrd="0" presId="urn:microsoft.com/office/officeart/2018/5/layout/IconCircleLabelList"/>
    <dgm:cxn modelId="{7B4EBBC7-63EB-473F-A90A-A1EA0EAF6AE9}" type="presParOf" srcId="{B8C5475C-F500-40C0-A3D3-0D9B0395FEE0}" destId="{8CF53BF6-7A15-41D3-90E3-517CB940483D}" srcOrd="1" destOrd="0" presId="urn:microsoft.com/office/officeart/2018/5/layout/IconCircleLabelList"/>
    <dgm:cxn modelId="{0832EE3A-C2B1-422E-B4E2-6FF16A2793AA}" type="presParOf" srcId="{B8C5475C-F500-40C0-A3D3-0D9B0395FEE0}" destId="{130584C9-AAEF-4C08-8847-FDA9A93AF84E}" srcOrd="2" destOrd="0" presId="urn:microsoft.com/office/officeart/2018/5/layout/IconCircleLabelList"/>
    <dgm:cxn modelId="{BDF763DF-1148-4A52-80FE-9AF3A5A4C885}" type="presParOf" srcId="{B8C5475C-F500-40C0-A3D3-0D9B0395FEE0}" destId="{DA6EC20B-5CC5-4271-92C6-052E2A8EF36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2F11C8D-8133-47CF-AE9B-D1BD93FDF753}"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CCEC7D7A-A7B3-4532-B072-8618884933DF}">
      <dgm:prSet/>
      <dgm:spPr/>
      <dgm:t>
        <a:bodyPr/>
        <a:lstStyle/>
        <a:p>
          <a:r>
            <a:rPr lang="en-US"/>
            <a:t>The outer loop iterates over the specified number of num_epochs, and the inner loop iterates over the batches of data in the train_loader.</a:t>
          </a:r>
        </a:p>
      </dgm:t>
    </dgm:pt>
    <dgm:pt modelId="{6A441788-6626-4243-9D97-409F9E8D9F6D}" type="parTrans" cxnId="{D9D9CFBB-0E79-4474-99A6-772CE70FBD50}">
      <dgm:prSet/>
      <dgm:spPr/>
      <dgm:t>
        <a:bodyPr/>
        <a:lstStyle/>
        <a:p>
          <a:endParaRPr lang="en-US"/>
        </a:p>
      </dgm:t>
    </dgm:pt>
    <dgm:pt modelId="{8A2844E1-5A13-4CCF-AF79-CB62DC94F258}" type="sibTrans" cxnId="{D9D9CFBB-0E79-4474-99A6-772CE70FBD50}">
      <dgm:prSet/>
      <dgm:spPr/>
      <dgm:t>
        <a:bodyPr/>
        <a:lstStyle/>
        <a:p>
          <a:endParaRPr lang="en-US"/>
        </a:p>
      </dgm:t>
    </dgm:pt>
    <dgm:pt modelId="{3C26D8A2-779D-42F7-9F19-0E9B189D6EAB}">
      <dgm:prSet/>
      <dgm:spPr/>
      <dgm:t>
        <a:bodyPr/>
        <a:lstStyle/>
        <a:p>
          <a:r>
            <a:rPr lang="en-US"/>
            <a:t>For each batch of data, the inputs are extracted from the data loader, and the optimizer is reset to zero gradients. The autoencoder model is then used to generate outputs from the inputs, and the mean squared error loss between outputs and inputs is calculated using the criterion.</a:t>
          </a:r>
        </a:p>
      </dgm:t>
    </dgm:pt>
    <dgm:pt modelId="{122AD907-9A09-4A82-BEFE-B89346DFA120}" type="parTrans" cxnId="{FD48E76A-91B1-43D8-8324-4C490C4756C4}">
      <dgm:prSet/>
      <dgm:spPr/>
      <dgm:t>
        <a:bodyPr/>
        <a:lstStyle/>
        <a:p>
          <a:endParaRPr lang="en-US"/>
        </a:p>
      </dgm:t>
    </dgm:pt>
    <dgm:pt modelId="{E08DD0DC-51C2-4220-8EB9-41180D786D2D}" type="sibTrans" cxnId="{FD48E76A-91B1-43D8-8324-4C490C4756C4}">
      <dgm:prSet/>
      <dgm:spPr/>
      <dgm:t>
        <a:bodyPr/>
        <a:lstStyle/>
        <a:p>
          <a:endParaRPr lang="en-US"/>
        </a:p>
      </dgm:t>
    </dgm:pt>
    <dgm:pt modelId="{D586450F-F3EA-43A8-8BCF-277FD8808D2C}">
      <dgm:prSet/>
      <dgm:spPr/>
      <dgm:t>
        <a:bodyPr/>
        <a:lstStyle/>
        <a:p>
          <a:r>
            <a:rPr lang="en-US"/>
            <a:t>If the validation loss is better than the previous best loss, the model state dictionary is saved to the file autoencoder.pth.</a:t>
          </a:r>
        </a:p>
      </dgm:t>
    </dgm:pt>
    <dgm:pt modelId="{8C0FDE91-115C-4B8B-9344-C90A0FD33369}" type="parTrans" cxnId="{7E3F970D-9893-4056-A11B-7D7ABB5AF563}">
      <dgm:prSet/>
      <dgm:spPr/>
      <dgm:t>
        <a:bodyPr/>
        <a:lstStyle/>
        <a:p>
          <a:endParaRPr lang="en-US"/>
        </a:p>
      </dgm:t>
    </dgm:pt>
    <dgm:pt modelId="{7EAE68F6-F571-43C4-955D-900B9FF5585E}" type="sibTrans" cxnId="{7E3F970D-9893-4056-A11B-7D7ABB5AF563}">
      <dgm:prSet/>
      <dgm:spPr/>
      <dgm:t>
        <a:bodyPr/>
        <a:lstStyle/>
        <a:p>
          <a:endParaRPr lang="en-US"/>
        </a:p>
      </dgm:t>
    </dgm:pt>
    <dgm:pt modelId="{B52A07B4-42AE-4A27-862B-08E6A233CC57}">
      <dgm:prSet/>
      <dgm:spPr/>
      <dgm:t>
        <a:bodyPr/>
        <a:lstStyle/>
        <a:p>
          <a:r>
            <a:rPr lang="en-US"/>
            <a:t>At the end of training, the saved model state dictionary can be used to reconstruct the autoencoder model with the best weights learned during training.</a:t>
          </a:r>
        </a:p>
      </dgm:t>
    </dgm:pt>
    <dgm:pt modelId="{9FB3C780-0487-4755-96F4-56186C9C9925}" type="parTrans" cxnId="{610F009A-9B5E-4A63-93D1-2A0DD9F4EF35}">
      <dgm:prSet/>
      <dgm:spPr/>
      <dgm:t>
        <a:bodyPr/>
        <a:lstStyle/>
        <a:p>
          <a:endParaRPr lang="en-US"/>
        </a:p>
      </dgm:t>
    </dgm:pt>
    <dgm:pt modelId="{19A75E4B-414D-4F8E-B42F-B6AA633CA7BF}" type="sibTrans" cxnId="{610F009A-9B5E-4A63-93D1-2A0DD9F4EF35}">
      <dgm:prSet/>
      <dgm:spPr/>
      <dgm:t>
        <a:bodyPr/>
        <a:lstStyle/>
        <a:p>
          <a:endParaRPr lang="en-US"/>
        </a:p>
      </dgm:t>
    </dgm:pt>
    <dgm:pt modelId="{FB9010F7-76A8-4D22-907C-3ADDAF624D99}" type="pres">
      <dgm:prSet presAssocID="{02F11C8D-8133-47CF-AE9B-D1BD93FDF753}" presName="root" presStyleCnt="0">
        <dgm:presLayoutVars>
          <dgm:dir/>
          <dgm:resizeHandles val="exact"/>
        </dgm:presLayoutVars>
      </dgm:prSet>
      <dgm:spPr/>
    </dgm:pt>
    <dgm:pt modelId="{C08D077D-06E9-4D7F-86B7-9C701836CA69}" type="pres">
      <dgm:prSet presAssocID="{02F11C8D-8133-47CF-AE9B-D1BD93FDF753}" presName="container" presStyleCnt="0">
        <dgm:presLayoutVars>
          <dgm:dir/>
          <dgm:resizeHandles val="exact"/>
        </dgm:presLayoutVars>
      </dgm:prSet>
      <dgm:spPr/>
    </dgm:pt>
    <dgm:pt modelId="{463303BB-8148-4763-827F-B85CA6C70B82}" type="pres">
      <dgm:prSet presAssocID="{CCEC7D7A-A7B3-4532-B072-8618884933DF}" presName="compNode" presStyleCnt="0"/>
      <dgm:spPr/>
    </dgm:pt>
    <dgm:pt modelId="{462F009E-82D8-4E5E-AC9B-0082D6B4E0B8}" type="pres">
      <dgm:prSet presAssocID="{CCEC7D7A-A7B3-4532-B072-8618884933DF}" presName="iconBgRect" presStyleLbl="bgShp" presStyleIdx="0" presStyleCnt="4"/>
      <dgm:spPr/>
    </dgm:pt>
    <dgm:pt modelId="{415EC005-FBD9-4DF4-973F-EF9C53283773}" type="pres">
      <dgm:prSet presAssocID="{CCEC7D7A-A7B3-4532-B072-8618884933D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D13465E2-1B91-4628-A73B-D1ED703B3FFD}" type="pres">
      <dgm:prSet presAssocID="{CCEC7D7A-A7B3-4532-B072-8618884933DF}" presName="spaceRect" presStyleCnt="0"/>
      <dgm:spPr/>
    </dgm:pt>
    <dgm:pt modelId="{658265C7-5D49-4447-ACE3-93A5B0842E77}" type="pres">
      <dgm:prSet presAssocID="{CCEC7D7A-A7B3-4532-B072-8618884933DF}" presName="textRect" presStyleLbl="revTx" presStyleIdx="0" presStyleCnt="4">
        <dgm:presLayoutVars>
          <dgm:chMax val="1"/>
          <dgm:chPref val="1"/>
        </dgm:presLayoutVars>
      </dgm:prSet>
      <dgm:spPr/>
    </dgm:pt>
    <dgm:pt modelId="{2A6E5A5C-CD2F-46B6-8909-B77211317127}" type="pres">
      <dgm:prSet presAssocID="{8A2844E1-5A13-4CCF-AF79-CB62DC94F258}" presName="sibTrans" presStyleLbl="sibTrans2D1" presStyleIdx="0" presStyleCnt="0"/>
      <dgm:spPr/>
    </dgm:pt>
    <dgm:pt modelId="{D6727C9B-5424-4E3B-9052-982800659BDE}" type="pres">
      <dgm:prSet presAssocID="{3C26D8A2-779D-42F7-9F19-0E9B189D6EAB}" presName="compNode" presStyleCnt="0"/>
      <dgm:spPr/>
    </dgm:pt>
    <dgm:pt modelId="{30DCBC91-4F3D-4E94-928F-CF12179AA51A}" type="pres">
      <dgm:prSet presAssocID="{3C26D8A2-779D-42F7-9F19-0E9B189D6EAB}" presName="iconBgRect" presStyleLbl="bgShp" presStyleIdx="1" presStyleCnt="4"/>
      <dgm:spPr/>
    </dgm:pt>
    <dgm:pt modelId="{CBA956C6-D0C4-4F3E-8F4A-7F9DADFF9341}" type="pres">
      <dgm:prSet presAssocID="{3C26D8A2-779D-42F7-9F19-0E9B189D6EA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D3983EDA-9DB6-45A8-88D8-0E6469F9C728}" type="pres">
      <dgm:prSet presAssocID="{3C26D8A2-779D-42F7-9F19-0E9B189D6EAB}" presName="spaceRect" presStyleCnt="0"/>
      <dgm:spPr/>
    </dgm:pt>
    <dgm:pt modelId="{E3736060-6BC0-4F47-96C3-07410BCBF07A}" type="pres">
      <dgm:prSet presAssocID="{3C26D8A2-779D-42F7-9F19-0E9B189D6EAB}" presName="textRect" presStyleLbl="revTx" presStyleIdx="1" presStyleCnt="4">
        <dgm:presLayoutVars>
          <dgm:chMax val="1"/>
          <dgm:chPref val="1"/>
        </dgm:presLayoutVars>
      </dgm:prSet>
      <dgm:spPr/>
    </dgm:pt>
    <dgm:pt modelId="{C9760081-E275-4CFA-92A4-280A909A9B78}" type="pres">
      <dgm:prSet presAssocID="{E08DD0DC-51C2-4220-8EB9-41180D786D2D}" presName="sibTrans" presStyleLbl="sibTrans2D1" presStyleIdx="0" presStyleCnt="0"/>
      <dgm:spPr/>
    </dgm:pt>
    <dgm:pt modelId="{7035EF7F-95BF-413B-BC18-42D26B15C7F5}" type="pres">
      <dgm:prSet presAssocID="{D586450F-F3EA-43A8-8BCF-277FD8808D2C}" presName="compNode" presStyleCnt="0"/>
      <dgm:spPr/>
    </dgm:pt>
    <dgm:pt modelId="{C4EFE4AE-13FC-44D8-81DD-AD8E466AD231}" type="pres">
      <dgm:prSet presAssocID="{D586450F-F3EA-43A8-8BCF-277FD8808D2C}" presName="iconBgRect" presStyleLbl="bgShp" presStyleIdx="2" presStyleCnt="4"/>
      <dgm:spPr/>
    </dgm:pt>
    <dgm:pt modelId="{FAB281FF-A52F-4148-9FA8-D8270CA01C97}" type="pres">
      <dgm:prSet presAssocID="{D586450F-F3EA-43A8-8BCF-277FD8808D2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k"/>
        </a:ext>
      </dgm:extLst>
    </dgm:pt>
    <dgm:pt modelId="{2FD5586E-ED3F-4AAB-9C2C-AB8BFC30D2C1}" type="pres">
      <dgm:prSet presAssocID="{D586450F-F3EA-43A8-8BCF-277FD8808D2C}" presName="spaceRect" presStyleCnt="0"/>
      <dgm:spPr/>
    </dgm:pt>
    <dgm:pt modelId="{11444EAA-090F-4564-A50D-E23D643DAD94}" type="pres">
      <dgm:prSet presAssocID="{D586450F-F3EA-43A8-8BCF-277FD8808D2C}" presName="textRect" presStyleLbl="revTx" presStyleIdx="2" presStyleCnt="4">
        <dgm:presLayoutVars>
          <dgm:chMax val="1"/>
          <dgm:chPref val="1"/>
        </dgm:presLayoutVars>
      </dgm:prSet>
      <dgm:spPr/>
    </dgm:pt>
    <dgm:pt modelId="{95A96C07-43E3-4C96-8C02-E4F98066FF1E}" type="pres">
      <dgm:prSet presAssocID="{7EAE68F6-F571-43C4-955D-900B9FF5585E}" presName="sibTrans" presStyleLbl="sibTrans2D1" presStyleIdx="0" presStyleCnt="0"/>
      <dgm:spPr/>
    </dgm:pt>
    <dgm:pt modelId="{9CC460C1-7906-4C6F-B797-E22F57AF6738}" type="pres">
      <dgm:prSet presAssocID="{B52A07B4-42AE-4A27-862B-08E6A233CC57}" presName="compNode" presStyleCnt="0"/>
      <dgm:spPr/>
    </dgm:pt>
    <dgm:pt modelId="{753D9137-A239-4287-AD26-4B7B55570173}" type="pres">
      <dgm:prSet presAssocID="{B52A07B4-42AE-4A27-862B-08E6A233CC57}" presName="iconBgRect" presStyleLbl="bgShp" presStyleIdx="3" presStyleCnt="4"/>
      <dgm:spPr/>
    </dgm:pt>
    <dgm:pt modelId="{F1BCE6E6-6DBC-45FD-A7F9-12FE572B12F4}" type="pres">
      <dgm:prSet presAssocID="{B52A07B4-42AE-4A27-862B-08E6A233CC5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assroom"/>
        </a:ext>
      </dgm:extLst>
    </dgm:pt>
    <dgm:pt modelId="{4DDDB9D1-65DF-4F41-A830-151F680B072D}" type="pres">
      <dgm:prSet presAssocID="{B52A07B4-42AE-4A27-862B-08E6A233CC57}" presName="spaceRect" presStyleCnt="0"/>
      <dgm:spPr/>
    </dgm:pt>
    <dgm:pt modelId="{7FFDE298-7815-47F0-8496-EB2110E223FB}" type="pres">
      <dgm:prSet presAssocID="{B52A07B4-42AE-4A27-862B-08E6A233CC57}" presName="textRect" presStyleLbl="revTx" presStyleIdx="3" presStyleCnt="4">
        <dgm:presLayoutVars>
          <dgm:chMax val="1"/>
          <dgm:chPref val="1"/>
        </dgm:presLayoutVars>
      </dgm:prSet>
      <dgm:spPr/>
    </dgm:pt>
  </dgm:ptLst>
  <dgm:cxnLst>
    <dgm:cxn modelId="{7E3F970D-9893-4056-A11B-7D7ABB5AF563}" srcId="{02F11C8D-8133-47CF-AE9B-D1BD93FDF753}" destId="{D586450F-F3EA-43A8-8BCF-277FD8808D2C}" srcOrd="2" destOrd="0" parTransId="{8C0FDE91-115C-4B8B-9344-C90A0FD33369}" sibTransId="{7EAE68F6-F571-43C4-955D-900B9FF5585E}"/>
    <dgm:cxn modelId="{FD48E76A-91B1-43D8-8324-4C490C4756C4}" srcId="{02F11C8D-8133-47CF-AE9B-D1BD93FDF753}" destId="{3C26D8A2-779D-42F7-9F19-0E9B189D6EAB}" srcOrd="1" destOrd="0" parTransId="{122AD907-9A09-4A82-BEFE-B89346DFA120}" sibTransId="{E08DD0DC-51C2-4220-8EB9-41180D786D2D}"/>
    <dgm:cxn modelId="{5EF7D592-852C-4775-97C3-051573ECF88B}" type="presOf" srcId="{8A2844E1-5A13-4CCF-AF79-CB62DC94F258}" destId="{2A6E5A5C-CD2F-46B6-8909-B77211317127}" srcOrd="0" destOrd="0" presId="urn:microsoft.com/office/officeart/2018/2/layout/IconCircleList"/>
    <dgm:cxn modelId="{610F009A-9B5E-4A63-93D1-2A0DD9F4EF35}" srcId="{02F11C8D-8133-47CF-AE9B-D1BD93FDF753}" destId="{B52A07B4-42AE-4A27-862B-08E6A233CC57}" srcOrd="3" destOrd="0" parTransId="{9FB3C780-0487-4755-96F4-56186C9C9925}" sibTransId="{19A75E4B-414D-4F8E-B42F-B6AA633CA7BF}"/>
    <dgm:cxn modelId="{7FA42AA3-314E-4DA2-8F86-B648FE281BDF}" type="presOf" srcId="{B52A07B4-42AE-4A27-862B-08E6A233CC57}" destId="{7FFDE298-7815-47F0-8496-EB2110E223FB}" srcOrd="0" destOrd="0" presId="urn:microsoft.com/office/officeart/2018/2/layout/IconCircleList"/>
    <dgm:cxn modelId="{E306F9A6-900B-4887-A2FD-A66B1BDF671C}" type="presOf" srcId="{CCEC7D7A-A7B3-4532-B072-8618884933DF}" destId="{658265C7-5D49-4447-ACE3-93A5B0842E77}" srcOrd="0" destOrd="0" presId="urn:microsoft.com/office/officeart/2018/2/layout/IconCircleList"/>
    <dgm:cxn modelId="{8965CBB0-570A-43F7-94FC-0651158BC035}" type="presOf" srcId="{D586450F-F3EA-43A8-8BCF-277FD8808D2C}" destId="{11444EAA-090F-4564-A50D-E23D643DAD94}" srcOrd="0" destOrd="0" presId="urn:microsoft.com/office/officeart/2018/2/layout/IconCircleList"/>
    <dgm:cxn modelId="{D9D9CFBB-0E79-4474-99A6-772CE70FBD50}" srcId="{02F11C8D-8133-47CF-AE9B-D1BD93FDF753}" destId="{CCEC7D7A-A7B3-4532-B072-8618884933DF}" srcOrd="0" destOrd="0" parTransId="{6A441788-6626-4243-9D97-409F9E8D9F6D}" sibTransId="{8A2844E1-5A13-4CCF-AF79-CB62DC94F258}"/>
    <dgm:cxn modelId="{ACBA4CBD-C1F2-4D76-B35D-B3C8F3AB4F59}" type="presOf" srcId="{02F11C8D-8133-47CF-AE9B-D1BD93FDF753}" destId="{FB9010F7-76A8-4D22-907C-3ADDAF624D99}" srcOrd="0" destOrd="0" presId="urn:microsoft.com/office/officeart/2018/2/layout/IconCircleList"/>
    <dgm:cxn modelId="{459FDEE0-E46C-4567-A89E-87AEFF21F1E7}" type="presOf" srcId="{E08DD0DC-51C2-4220-8EB9-41180D786D2D}" destId="{C9760081-E275-4CFA-92A4-280A909A9B78}" srcOrd="0" destOrd="0" presId="urn:microsoft.com/office/officeart/2018/2/layout/IconCircleList"/>
    <dgm:cxn modelId="{518E37E1-9E83-4991-987D-2FEBC47AD559}" type="presOf" srcId="{7EAE68F6-F571-43C4-955D-900B9FF5585E}" destId="{95A96C07-43E3-4C96-8C02-E4F98066FF1E}" srcOrd="0" destOrd="0" presId="urn:microsoft.com/office/officeart/2018/2/layout/IconCircleList"/>
    <dgm:cxn modelId="{C04145F0-2281-4D10-8BAE-71D6993FB210}" type="presOf" srcId="{3C26D8A2-779D-42F7-9F19-0E9B189D6EAB}" destId="{E3736060-6BC0-4F47-96C3-07410BCBF07A}" srcOrd="0" destOrd="0" presId="urn:microsoft.com/office/officeart/2018/2/layout/IconCircleList"/>
    <dgm:cxn modelId="{2B64A9A8-ABDF-405C-AC0C-DFFF67699C30}" type="presParOf" srcId="{FB9010F7-76A8-4D22-907C-3ADDAF624D99}" destId="{C08D077D-06E9-4D7F-86B7-9C701836CA69}" srcOrd="0" destOrd="0" presId="urn:microsoft.com/office/officeart/2018/2/layout/IconCircleList"/>
    <dgm:cxn modelId="{E4F0F36E-52C9-425D-9D21-D5D8E84FF20F}" type="presParOf" srcId="{C08D077D-06E9-4D7F-86B7-9C701836CA69}" destId="{463303BB-8148-4763-827F-B85CA6C70B82}" srcOrd="0" destOrd="0" presId="urn:microsoft.com/office/officeart/2018/2/layout/IconCircleList"/>
    <dgm:cxn modelId="{9FD89527-C5BB-40EB-A2C1-33DB9AB6D800}" type="presParOf" srcId="{463303BB-8148-4763-827F-B85CA6C70B82}" destId="{462F009E-82D8-4E5E-AC9B-0082D6B4E0B8}" srcOrd="0" destOrd="0" presId="urn:microsoft.com/office/officeart/2018/2/layout/IconCircleList"/>
    <dgm:cxn modelId="{9EB8B756-1EB1-4576-B421-4D70F236AFB3}" type="presParOf" srcId="{463303BB-8148-4763-827F-B85CA6C70B82}" destId="{415EC005-FBD9-4DF4-973F-EF9C53283773}" srcOrd="1" destOrd="0" presId="urn:microsoft.com/office/officeart/2018/2/layout/IconCircleList"/>
    <dgm:cxn modelId="{3CFF82C7-3BCD-481F-B8DE-13E5168FF9AC}" type="presParOf" srcId="{463303BB-8148-4763-827F-B85CA6C70B82}" destId="{D13465E2-1B91-4628-A73B-D1ED703B3FFD}" srcOrd="2" destOrd="0" presId="urn:microsoft.com/office/officeart/2018/2/layout/IconCircleList"/>
    <dgm:cxn modelId="{E72621E8-DE84-44F7-96CE-9F3CED947EF5}" type="presParOf" srcId="{463303BB-8148-4763-827F-B85CA6C70B82}" destId="{658265C7-5D49-4447-ACE3-93A5B0842E77}" srcOrd="3" destOrd="0" presId="urn:microsoft.com/office/officeart/2018/2/layout/IconCircleList"/>
    <dgm:cxn modelId="{4780A713-1E1C-4155-8958-ECC774C4C0B2}" type="presParOf" srcId="{C08D077D-06E9-4D7F-86B7-9C701836CA69}" destId="{2A6E5A5C-CD2F-46B6-8909-B77211317127}" srcOrd="1" destOrd="0" presId="urn:microsoft.com/office/officeart/2018/2/layout/IconCircleList"/>
    <dgm:cxn modelId="{B21F9B0B-3406-44D2-B923-958C0440ADEF}" type="presParOf" srcId="{C08D077D-06E9-4D7F-86B7-9C701836CA69}" destId="{D6727C9B-5424-4E3B-9052-982800659BDE}" srcOrd="2" destOrd="0" presId="urn:microsoft.com/office/officeart/2018/2/layout/IconCircleList"/>
    <dgm:cxn modelId="{C2F12778-7826-4CDD-8649-B97E144D0013}" type="presParOf" srcId="{D6727C9B-5424-4E3B-9052-982800659BDE}" destId="{30DCBC91-4F3D-4E94-928F-CF12179AA51A}" srcOrd="0" destOrd="0" presId="urn:microsoft.com/office/officeart/2018/2/layout/IconCircleList"/>
    <dgm:cxn modelId="{0B66A55F-121B-48F1-A561-8BFB62A8736A}" type="presParOf" srcId="{D6727C9B-5424-4E3B-9052-982800659BDE}" destId="{CBA956C6-D0C4-4F3E-8F4A-7F9DADFF9341}" srcOrd="1" destOrd="0" presId="urn:microsoft.com/office/officeart/2018/2/layout/IconCircleList"/>
    <dgm:cxn modelId="{D72DF0CD-F3A3-4D36-B2F5-33FEA1D9DB61}" type="presParOf" srcId="{D6727C9B-5424-4E3B-9052-982800659BDE}" destId="{D3983EDA-9DB6-45A8-88D8-0E6469F9C728}" srcOrd="2" destOrd="0" presId="urn:microsoft.com/office/officeart/2018/2/layout/IconCircleList"/>
    <dgm:cxn modelId="{B4BFAF95-A226-4ED4-B787-0BFBEAAD2853}" type="presParOf" srcId="{D6727C9B-5424-4E3B-9052-982800659BDE}" destId="{E3736060-6BC0-4F47-96C3-07410BCBF07A}" srcOrd="3" destOrd="0" presId="urn:microsoft.com/office/officeart/2018/2/layout/IconCircleList"/>
    <dgm:cxn modelId="{DC879017-6EF2-4601-B7C7-FF9F8E996DFB}" type="presParOf" srcId="{C08D077D-06E9-4D7F-86B7-9C701836CA69}" destId="{C9760081-E275-4CFA-92A4-280A909A9B78}" srcOrd="3" destOrd="0" presId="urn:microsoft.com/office/officeart/2018/2/layout/IconCircleList"/>
    <dgm:cxn modelId="{28814168-F228-4B87-B05E-AFC245A3BB2A}" type="presParOf" srcId="{C08D077D-06E9-4D7F-86B7-9C701836CA69}" destId="{7035EF7F-95BF-413B-BC18-42D26B15C7F5}" srcOrd="4" destOrd="0" presId="urn:microsoft.com/office/officeart/2018/2/layout/IconCircleList"/>
    <dgm:cxn modelId="{1F233554-FE17-4A32-A9BC-19A4045BBFE3}" type="presParOf" srcId="{7035EF7F-95BF-413B-BC18-42D26B15C7F5}" destId="{C4EFE4AE-13FC-44D8-81DD-AD8E466AD231}" srcOrd="0" destOrd="0" presId="urn:microsoft.com/office/officeart/2018/2/layout/IconCircleList"/>
    <dgm:cxn modelId="{91FE5F80-05CD-43D7-8260-24F04CDD77CA}" type="presParOf" srcId="{7035EF7F-95BF-413B-BC18-42D26B15C7F5}" destId="{FAB281FF-A52F-4148-9FA8-D8270CA01C97}" srcOrd="1" destOrd="0" presId="urn:microsoft.com/office/officeart/2018/2/layout/IconCircleList"/>
    <dgm:cxn modelId="{AD3C1E0A-A30D-486A-9E8C-9A00D4FC4867}" type="presParOf" srcId="{7035EF7F-95BF-413B-BC18-42D26B15C7F5}" destId="{2FD5586E-ED3F-4AAB-9C2C-AB8BFC30D2C1}" srcOrd="2" destOrd="0" presId="urn:microsoft.com/office/officeart/2018/2/layout/IconCircleList"/>
    <dgm:cxn modelId="{A6647937-54A3-4313-85EB-A23D4E6788E5}" type="presParOf" srcId="{7035EF7F-95BF-413B-BC18-42D26B15C7F5}" destId="{11444EAA-090F-4564-A50D-E23D643DAD94}" srcOrd="3" destOrd="0" presId="urn:microsoft.com/office/officeart/2018/2/layout/IconCircleList"/>
    <dgm:cxn modelId="{98525F22-A4BA-4CD7-93E6-51EF03C9C99F}" type="presParOf" srcId="{C08D077D-06E9-4D7F-86B7-9C701836CA69}" destId="{95A96C07-43E3-4C96-8C02-E4F98066FF1E}" srcOrd="5" destOrd="0" presId="urn:microsoft.com/office/officeart/2018/2/layout/IconCircleList"/>
    <dgm:cxn modelId="{A4C26F74-07D2-4CD6-BFD6-44380CD76961}" type="presParOf" srcId="{C08D077D-06E9-4D7F-86B7-9C701836CA69}" destId="{9CC460C1-7906-4C6F-B797-E22F57AF6738}" srcOrd="6" destOrd="0" presId="urn:microsoft.com/office/officeart/2018/2/layout/IconCircleList"/>
    <dgm:cxn modelId="{77D1C163-1EB1-4A27-9CD0-96D96185C3F7}" type="presParOf" srcId="{9CC460C1-7906-4C6F-B797-E22F57AF6738}" destId="{753D9137-A239-4287-AD26-4B7B55570173}" srcOrd="0" destOrd="0" presId="urn:microsoft.com/office/officeart/2018/2/layout/IconCircleList"/>
    <dgm:cxn modelId="{E890B905-BAA0-4D1C-BBF7-8534653DD8C6}" type="presParOf" srcId="{9CC460C1-7906-4C6F-B797-E22F57AF6738}" destId="{F1BCE6E6-6DBC-45FD-A7F9-12FE572B12F4}" srcOrd="1" destOrd="0" presId="urn:microsoft.com/office/officeart/2018/2/layout/IconCircleList"/>
    <dgm:cxn modelId="{83B02188-DCBE-4A67-835F-ED5F0140E0F8}" type="presParOf" srcId="{9CC460C1-7906-4C6F-B797-E22F57AF6738}" destId="{4DDDB9D1-65DF-4F41-A830-151F680B072D}" srcOrd="2" destOrd="0" presId="urn:microsoft.com/office/officeart/2018/2/layout/IconCircleList"/>
    <dgm:cxn modelId="{D5495101-8851-424B-A720-EC7BD4B041C3}" type="presParOf" srcId="{9CC460C1-7906-4C6F-B797-E22F57AF6738}" destId="{7FFDE298-7815-47F0-8496-EB2110E223F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D36A74A-CE63-48C0-A9BB-BCC29922C74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ED6A9EA-7621-4016-9683-B0F36DE465CD}">
      <dgm:prSet/>
      <dgm:spPr/>
      <dgm:t>
        <a:bodyPr/>
        <a:lstStyle/>
        <a:p>
          <a:r>
            <a:rPr lang="en-US"/>
            <a:t>The saved weights of the best model are loaded using torch.load() and assigned to the autoencoder object using the load_state_dict() method.</a:t>
          </a:r>
        </a:p>
      </dgm:t>
    </dgm:pt>
    <dgm:pt modelId="{8C4F3E00-4880-4E02-85B2-8BCC9DF7C3D4}" type="parTrans" cxnId="{04227B5F-1186-46BE-A076-523667592BB5}">
      <dgm:prSet/>
      <dgm:spPr/>
      <dgm:t>
        <a:bodyPr/>
        <a:lstStyle/>
        <a:p>
          <a:endParaRPr lang="en-US"/>
        </a:p>
      </dgm:t>
    </dgm:pt>
    <dgm:pt modelId="{A14BBD28-2877-4B2C-B0E3-9F93E46691FD}" type="sibTrans" cxnId="{04227B5F-1186-46BE-A076-523667592BB5}">
      <dgm:prSet/>
      <dgm:spPr/>
      <dgm:t>
        <a:bodyPr/>
        <a:lstStyle/>
        <a:p>
          <a:endParaRPr lang="en-US"/>
        </a:p>
      </dgm:t>
    </dgm:pt>
    <dgm:pt modelId="{64814C19-9942-4486-ADF5-11E4F46B5286}">
      <dgm:prSet/>
      <dgm:spPr/>
      <dgm:t>
        <a:bodyPr/>
        <a:lstStyle/>
        <a:p>
          <a:r>
            <a:rPr lang="en-US"/>
            <a:t>Then, a data loader is created for the test set using SkillDataset and DataLoader classes, similar to the training and validation sets. The test loss is calculated by iterating over the test loader, computing the reconstruction of each input using the autoencoder, and comparing it with the original input using the mean squared error loss. The average loss over the entire test set is then printed.</a:t>
          </a:r>
        </a:p>
      </dgm:t>
    </dgm:pt>
    <dgm:pt modelId="{F2A160F2-03D0-41E4-8162-9057A14E25EC}" type="parTrans" cxnId="{B4586490-CAB3-4E27-84A3-C378C5494B7C}">
      <dgm:prSet/>
      <dgm:spPr/>
      <dgm:t>
        <a:bodyPr/>
        <a:lstStyle/>
        <a:p>
          <a:endParaRPr lang="en-US"/>
        </a:p>
      </dgm:t>
    </dgm:pt>
    <dgm:pt modelId="{E91CBE59-3613-4099-903B-B6A69A848D9B}" type="sibTrans" cxnId="{B4586490-CAB3-4E27-84A3-C378C5494B7C}">
      <dgm:prSet/>
      <dgm:spPr/>
      <dgm:t>
        <a:bodyPr/>
        <a:lstStyle/>
        <a:p>
          <a:endParaRPr lang="en-US"/>
        </a:p>
      </dgm:t>
    </dgm:pt>
    <dgm:pt modelId="{89EBA8A4-0A92-4819-8334-63477959F000}">
      <dgm:prSet/>
      <dgm:spPr/>
      <dgm:t>
        <a:bodyPr/>
        <a:lstStyle/>
        <a:p>
          <a:r>
            <a:rPr lang="en-US"/>
            <a:t>By evaluating the model on a previously unseen test set, we can determine the generalization performance of the autoencoder and ensure that it has not overfit to the training set.</a:t>
          </a:r>
        </a:p>
      </dgm:t>
    </dgm:pt>
    <dgm:pt modelId="{78DFA0F1-639C-4E1B-BD40-649F4FB0218B}" type="parTrans" cxnId="{E0818E8C-10A7-4DB2-8D9B-909A7BC2881A}">
      <dgm:prSet/>
      <dgm:spPr/>
      <dgm:t>
        <a:bodyPr/>
        <a:lstStyle/>
        <a:p>
          <a:endParaRPr lang="en-US"/>
        </a:p>
      </dgm:t>
    </dgm:pt>
    <dgm:pt modelId="{195DC94A-F5FA-410D-9BD3-4D7DC2765C2C}" type="sibTrans" cxnId="{E0818E8C-10A7-4DB2-8D9B-909A7BC2881A}">
      <dgm:prSet/>
      <dgm:spPr/>
      <dgm:t>
        <a:bodyPr/>
        <a:lstStyle/>
        <a:p>
          <a:endParaRPr lang="en-US"/>
        </a:p>
      </dgm:t>
    </dgm:pt>
    <dgm:pt modelId="{DFBE21D5-BFD1-48DA-998C-3744729AB81F}" type="pres">
      <dgm:prSet presAssocID="{1D36A74A-CE63-48C0-A9BB-BCC29922C749}" presName="root" presStyleCnt="0">
        <dgm:presLayoutVars>
          <dgm:dir/>
          <dgm:resizeHandles val="exact"/>
        </dgm:presLayoutVars>
      </dgm:prSet>
      <dgm:spPr/>
    </dgm:pt>
    <dgm:pt modelId="{625E3E5A-1E98-46CB-8EF4-675FBA365B04}" type="pres">
      <dgm:prSet presAssocID="{CED6A9EA-7621-4016-9683-B0F36DE465CD}" presName="compNode" presStyleCnt="0"/>
      <dgm:spPr/>
    </dgm:pt>
    <dgm:pt modelId="{23E7BB1E-B216-4933-8C43-FFC896B73E3F}" type="pres">
      <dgm:prSet presAssocID="{CED6A9EA-7621-4016-9683-B0F36DE465CD}" presName="bgRect" presStyleLbl="bgShp" presStyleIdx="0" presStyleCnt="3"/>
      <dgm:spPr/>
    </dgm:pt>
    <dgm:pt modelId="{59780C98-0737-413B-AC26-691630C2D0B2}" type="pres">
      <dgm:prSet presAssocID="{CED6A9EA-7621-4016-9683-B0F36DE465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A8C95E98-D991-489E-A626-BD7FD6201192}" type="pres">
      <dgm:prSet presAssocID="{CED6A9EA-7621-4016-9683-B0F36DE465CD}" presName="spaceRect" presStyleCnt="0"/>
      <dgm:spPr/>
    </dgm:pt>
    <dgm:pt modelId="{C0E6F3C4-EB2A-4009-8BEC-F1C478CA6BB7}" type="pres">
      <dgm:prSet presAssocID="{CED6A9EA-7621-4016-9683-B0F36DE465CD}" presName="parTx" presStyleLbl="revTx" presStyleIdx="0" presStyleCnt="3">
        <dgm:presLayoutVars>
          <dgm:chMax val="0"/>
          <dgm:chPref val="0"/>
        </dgm:presLayoutVars>
      </dgm:prSet>
      <dgm:spPr/>
    </dgm:pt>
    <dgm:pt modelId="{2ECE2282-7AF4-49D7-AE12-BAAF4B8C077B}" type="pres">
      <dgm:prSet presAssocID="{A14BBD28-2877-4B2C-B0E3-9F93E46691FD}" presName="sibTrans" presStyleCnt="0"/>
      <dgm:spPr/>
    </dgm:pt>
    <dgm:pt modelId="{76253013-57D2-4C35-80D5-DBE73979FEF6}" type="pres">
      <dgm:prSet presAssocID="{64814C19-9942-4486-ADF5-11E4F46B5286}" presName="compNode" presStyleCnt="0"/>
      <dgm:spPr/>
    </dgm:pt>
    <dgm:pt modelId="{692AA0C3-D6AE-487F-90DE-6F1D0C13904E}" type="pres">
      <dgm:prSet presAssocID="{64814C19-9942-4486-ADF5-11E4F46B5286}" presName="bgRect" presStyleLbl="bgShp" presStyleIdx="1" presStyleCnt="3"/>
      <dgm:spPr/>
    </dgm:pt>
    <dgm:pt modelId="{667812D3-C0D8-4457-9D21-9BA24C2AA11B}" type="pres">
      <dgm:prSet presAssocID="{64814C19-9942-4486-ADF5-11E4F46B528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D505611-5471-4897-AF8C-9E420F965622}" type="pres">
      <dgm:prSet presAssocID="{64814C19-9942-4486-ADF5-11E4F46B5286}" presName="spaceRect" presStyleCnt="0"/>
      <dgm:spPr/>
    </dgm:pt>
    <dgm:pt modelId="{B730A07A-D0C3-4D34-A9B5-401C6EC2E1F3}" type="pres">
      <dgm:prSet presAssocID="{64814C19-9942-4486-ADF5-11E4F46B5286}" presName="parTx" presStyleLbl="revTx" presStyleIdx="1" presStyleCnt="3">
        <dgm:presLayoutVars>
          <dgm:chMax val="0"/>
          <dgm:chPref val="0"/>
        </dgm:presLayoutVars>
      </dgm:prSet>
      <dgm:spPr/>
    </dgm:pt>
    <dgm:pt modelId="{DCC50228-81DA-46B5-8ACD-DCEFB3410E6B}" type="pres">
      <dgm:prSet presAssocID="{E91CBE59-3613-4099-903B-B6A69A848D9B}" presName="sibTrans" presStyleCnt="0"/>
      <dgm:spPr/>
    </dgm:pt>
    <dgm:pt modelId="{070C4F04-B610-4098-9DE9-9970D43B2FE6}" type="pres">
      <dgm:prSet presAssocID="{89EBA8A4-0A92-4819-8334-63477959F000}" presName="compNode" presStyleCnt="0"/>
      <dgm:spPr/>
    </dgm:pt>
    <dgm:pt modelId="{62FDBCE3-7AFD-445F-A18C-67E5ED648443}" type="pres">
      <dgm:prSet presAssocID="{89EBA8A4-0A92-4819-8334-63477959F000}" presName="bgRect" presStyleLbl="bgShp" presStyleIdx="2" presStyleCnt="3"/>
      <dgm:spPr/>
    </dgm:pt>
    <dgm:pt modelId="{C3B9CC77-1D2C-459B-8B67-F7AD83A8EA5C}" type="pres">
      <dgm:prSet presAssocID="{89EBA8A4-0A92-4819-8334-63477959F0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BC297B06-FF7C-4C6A-AC2D-07A6270BA9E4}" type="pres">
      <dgm:prSet presAssocID="{89EBA8A4-0A92-4819-8334-63477959F000}" presName="spaceRect" presStyleCnt="0"/>
      <dgm:spPr/>
    </dgm:pt>
    <dgm:pt modelId="{5801ED09-CFDD-42F6-9218-7548D608A8F4}" type="pres">
      <dgm:prSet presAssocID="{89EBA8A4-0A92-4819-8334-63477959F000}" presName="parTx" presStyleLbl="revTx" presStyleIdx="2" presStyleCnt="3">
        <dgm:presLayoutVars>
          <dgm:chMax val="0"/>
          <dgm:chPref val="0"/>
        </dgm:presLayoutVars>
      </dgm:prSet>
      <dgm:spPr/>
    </dgm:pt>
  </dgm:ptLst>
  <dgm:cxnLst>
    <dgm:cxn modelId="{8683871F-FE21-4547-B66E-411BBAED1EF0}" type="presOf" srcId="{64814C19-9942-4486-ADF5-11E4F46B5286}" destId="{B730A07A-D0C3-4D34-A9B5-401C6EC2E1F3}" srcOrd="0" destOrd="0" presId="urn:microsoft.com/office/officeart/2018/2/layout/IconVerticalSolidList"/>
    <dgm:cxn modelId="{54CAC52E-AB03-4C61-A4C9-9AE4444544BE}" type="presOf" srcId="{89EBA8A4-0A92-4819-8334-63477959F000}" destId="{5801ED09-CFDD-42F6-9218-7548D608A8F4}" srcOrd="0" destOrd="0" presId="urn:microsoft.com/office/officeart/2018/2/layout/IconVerticalSolidList"/>
    <dgm:cxn modelId="{04227B5F-1186-46BE-A076-523667592BB5}" srcId="{1D36A74A-CE63-48C0-A9BB-BCC29922C749}" destId="{CED6A9EA-7621-4016-9683-B0F36DE465CD}" srcOrd="0" destOrd="0" parTransId="{8C4F3E00-4880-4E02-85B2-8BCC9DF7C3D4}" sibTransId="{A14BBD28-2877-4B2C-B0E3-9F93E46691FD}"/>
    <dgm:cxn modelId="{C208CA82-E4DC-41E7-9495-E05ED30EE7CD}" type="presOf" srcId="{1D36A74A-CE63-48C0-A9BB-BCC29922C749}" destId="{DFBE21D5-BFD1-48DA-998C-3744729AB81F}" srcOrd="0" destOrd="0" presId="urn:microsoft.com/office/officeart/2018/2/layout/IconVerticalSolidList"/>
    <dgm:cxn modelId="{E0818E8C-10A7-4DB2-8D9B-909A7BC2881A}" srcId="{1D36A74A-CE63-48C0-A9BB-BCC29922C749}" destId="{89EBA8A4-0A92-4819-8334-63477959F000}" srcOrd="2" destOrd="0" parTransId="{78DFA0F1-639C-4E1B-BD40-649F4FB0218B}" sibTransId="{195DC94A-F5FA-410D-9BD3-4D7DC2765C2C}"/>
    <dgm:cxn modelId="{B4586490-CAB3-4E27-84A3-C378C5494B7C}" srcId="{1D36A74A-CE63-48C0-A9BB-BCC29922C749}" destId="{64814C19-9942-4486-ADF5-11E4F46B5286}" srcOrd="1" destOrd="0" parTransId="{F2A160F2-03D0-41E4-8162-9057A14E25EC}" sibTransId="{E91CBE59-3613-4099-903B-B6A69A848D9B}"/>
    <dgm:cxn modelId="{0F5F4D9F-9AA7-4ECC-A1CE-5A7C6C2A95CB}" type="presOf" srcId="{CED6A9EA-7621-4016-9683-B0F36DE465CD}" destId="{C0E6F3C4-EB2A-4009-8BEC-F1C478CA6BB7}" srcOrd="0" destOrd="0" presId="urn:microsoft.com/office/officeart/2018/2/layout/IconVerticalSolidList"/>
    <dgm:cxn modelId="{4AB69AC0-CFCC-40D2-B775-EB7D8F45706C}" type="presParOf" srcId="{DFBE21D5-BFD1-48DA-998C-3744729AB81F}" destId="{625E3E5A-1E98-46CB-8EF4-675FBA365B04}" srcOrd="0" destOrd="0" presId="urn:microsoft.com/office/officeart/2018/2/layout/IconVerticalSolidList"/>
    <dgm:cxn modelId="{691A142F-594C-4A5E-88EA-CB2CE8B3DA10}" type="presParOf" srcId="{625E3E5A-1E98-46CB-8EF4-675FBA365B04}" destId="{23E7BB1E-B216-4933-8C43-FFC896B73E3F}" srcOrd="0" destOrd="0" presId="urn:microsoft.com/office/officeart/2018/2/layout/IconVerticalSolidList"/>
    <dgm:cxn modelId="{592128EF-C4FA-4B18-A993-CC8DF0659856}" type="presParOf" srcId="{625E3E5A-1E98-46CB-8EF4-675FBA365B04}" destId="{59780C98-0737-413B-AC26-691630C2D0B2}" srcOrd="1" destOrd="0" presId="urn:microsoft.com/office/officeart/2018/2/layout/IconVerticalSolidList"/>
    <dgm:cxn modelId="{F488C0A1-F371-4BCC-9932-4353DA1FB9FF}" type="presParOf" srcId="{625E3E5A-1E98-46CB-8EF4-675FBA365B04}" destId="{A8C95E98-D991-489E-A626-BD7FD6201192}" srcOrd="2" destOrd="0" presId="urn:microsoft.com/office/officeart/2018/2/layout/IconVerticalSolidList"/>
    <dgm:cxn modelId="{482A4A5C-61FE-4A39-9685-9231FEF1CDCF}" type="presParOf" srcId="{625E3E5A-1E98-46CB-8EF4-675FBA365B04}" destId="{C0E6F3C4-EB2A-4009-8BEC-F1C478CA6BB7}" srcOrd="3" destOrd="0" presId="urn:microsoft.com/office/officeart/2018/2/layout/IconVerticalSolidList"/>
    <dgm:cxn modelId="{BCD6AB1D-A63A-47B2-BB08-777AC78DA840}" type="presParOf" srcId="{DFBE21D5-BFD1-48DA-998C-3744729AB81F}" destId="{2ECE2282-7AF4-49D7-AE12-BAAF4B8C077B}" srcOrd="1" destOrd="0" presId="urn:microsoft.com/office/officeart/2018/2/layout/IconVerticalSolidList"/>
    <dgm:cxn modelId="{D7DD642F-E6CE-4694-BF7C-7442711D3398}" type="presParOf" srcId="{DFBE21D5-BFD1-48DA-998C-3744729AB81F}" destId="{76253013-57D2-4C35-80D5-DBE73979FEF6}" srcOrd="2" destOrd="0" presId="urn:microsoft.com/office/officeart/2018/2/layout/IconVerticalSolidList"/>
    <dgm:cxn modelId="{163A0F63-4F5D-447F-A79F-C170BF07DBF6}" type="presParOf" srcId="{76253013-57D2-4C35-80D5-DBE73979FEF6}" destId="{692AA0C3-D6AE-487F-90DE-6F1D0C13904E}" srcOrd="0" destOrd="0" presId="urn:microsoft.com/office/officeart/2018/2/layout/IconVerticalSolidList"/>
    <dgm:cxn modelId="{BF01BFE2-E7C9-462F-BC35-936276645023}" type="presParOf" srcId="{76253013-57D2-4C35-80D5-DBE73979FEF6}" destId="{667812D3-C0D8-4457-9D21-9BA24C2AA11B}" srcOrd="1" destOrd="0" presId="urn:microsoft.com/office/officeart/2018/2/layout/IconVerticalSolidList"/>
    <dgm:cxn modelId="{161E0E07-7175-46C4-9F49-72E4EB5F7C53}" type="presParOf" srcId="{76253013-57D2-4C35-80D5-DBE73979FEF6}" destId="{5D505611-5471-4897-AF8C-9E420F965622}" srcOrd="2" destOrd="0" presId="urn:microsoft.com/office/officeart/2018/2/layout/IconVerticalSolidList"/>
    <dgm:cxn modelId="{EADCD342-425C-468F-8419-905BF31F419B}" type="presParOf" srcId="{76253013-57D2-4C35-80D5-DBE73979FEF6}" destId="{B730A07A-D0C3-4D34-A9B5-401C6EC2E1F3}" srcOrd="3" destOrd="0" presId="urn:microsoft.com/office/officeart/2018/2/layout/IconVerticalSolidList"/>
    <dgm:cxn modelId="{B024616E-9AB1-4BD8-BC28-334D9381FD69}" type="presParOf" srcId="{DFBE21D5-BFD1-48DA-998C-3744729AB81F}" destId="{DCC50228-81DA-46B5-8ACD-DCEFB3410E6B}" srcOrd="3" destOrd="0" presId="urn:microsoft.com/office/officeart/2018/2/layout/IconVerticalSolidList"/>
    <dgm:cxn modelId="{2BC21F99-AAF0-489C-B8AF-4E6468C80CA6}" type="presParOf" srcId="{DFBE21D5-BFD1-48DA-998C-3744729AB81F}" destId="{070C4F04-B610-4098-9DE9-9970D43B2FE6}" srcOrd="4" destOrd="0" presId="urn:microsoft.com/office/officeart/2018/2/layout/IconVerticalSolidList"/>
    <dgm:cxn modelId="{70ADDBDF-F7F1-4983-B97A-4A44ECA5D9BC}" type="presParOf" srcId="{070C4F04-B610-4098-9DE9-9970D43B2FE6}" destId="{62FDBCE3-7AFD-445F-A18C-67E5ED648443}" srcOrd="0" destOrd="0" presId="urn:microsoft.com/office/officeart/2018/2/layout/IconVerticalSolidList"/>
    <dgm:cxn modelId="{01AB5F9B-9A99-4F82-9749-E18C9844E3CB}" type="presParOf" srcId="{070C4F04-B610-4098-9DE9-9970D43B2FE6}" destId="{C3B9CC77-1D2C-459B-8B67-F7AD83A8EA5C}" srcOrd="1" destOrd="0" presId="urn:microsoft.com/office/officeart/2018/2/layout/IconVerticalSolidList"/>
    <dgm:cxn modelId="{EC32D828-2DB0-465A-9B24-C6AF5628A2FE}" type="presParOf" srcId="{070C4F04-B610-4098-9DE9-9970D43B2FE6}" destId="{BC297B06-FF7C-4C6A-AC2D-07A6270BA9E4}" srcOrd="2" destOrd="0" presId="urn:microsoft.com/office/officeart/2018/2/layout/IconVerticalSolidList"/>
    <dgm:cxn modelId="{240B1E1E-6E3C-4ADE-819B-E118176CF9CB}" type="presParOf" srcId="{070C4F04-B610-4098-9DE9-9970D43B2FE6}" destId="{5801ED09-CFDD-42F6-9218-7548D608A8F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883B4C-2811-47C8-A37E-99F60EC62D93}"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43FCC467-6DB4-4FFB-8396-56F8B40E8EEA}">
      <dgm:prSet/>
      <dgm:spPr/>
      <dgm:t>
        <a:bodyPr/>
        <a:lstStyle/>
        <a:p>
          <a:r>
            <a:rPr lang="en-GB" b="1"/>
            <a:t>Stakeholder is </a:t>
          </a:r>
          <a:r>
            <a:rPr lang="de-DE" b="1"/>
            <a:t>a</a:t>
          </a:r>
          <a:r>
            <a:rPr lang="en-GB" b="1"/>
            <a:t> beneficiary who wants to take advantage of </a:t>
          </a:r>
          <a:r>
            <a:rPr lang="en-US" b="1"/>
            <a:t>our system.</a:t>
          </a:r>
          <a:endParaRPr lang="en-US"/>
        </a:p>
      </dgm:t>
    </dgm:pt>
    <dgm:pt modelId="{BFB7A35C-75A8-464F-B962-5E4F56D18776}" type="parTrans" cxnId="{A669BD1D-696E-47E2-AED5-C0A8D24D49B1}">
      <dgm:prSet/>
      <dgm:spPr/>
      <dgm:t>
        <a:bodyPr/>
        <a:lstStyle/>
        <a:p>
          <a:endParaRPr lang="en-US"/>
        </a:p>
      </dgm:t>
    </dgm:pt>
    <dgm:pt modelId="{EE6B8ABA-A207-4254-8545-BDCE52736AF5}" type="sibTrans" cxnId="{A669BD1D-696E-47E2-AED5-C0A8D24D49B1}">
      <dgm:prSet/>
      <dgm:spPr/>
      <dgm:t>
        <a:bodyPr/>
        <a:lstStyle/>
        <a:p>
          <a:endParaRPr lang="en-US"/>
        </a:p>
      </dgm:t>
    </dgm:pt>
    <dgm:pt modelId="{47856274-8115-4E48-8909-2B69351E6519}">
      <dgm:prSet/>
      <dgm:spPr/>
      <dgm:t>
        <a:bodyPr/>
        <a:lstStyle/>
        <a:p>
          <a:r>
            <a:rPr lang="en-US" b="1"/>
            <a:t>Final-year students are </a:t>
          </a:r>
          <a:r>
            <a:rPr lang="en-GB" b="1"/>
            <a:t>the main </a:t>
          </a:r>
          <a:r>
            <a:rPr lang="en-US" b="1"/>
            <a:t>stakeholder in our project.</a:t>
          </a:r>
          <a:endParaRPr lang="en-US"/>
        </a:p>
      </dgm:t>
    </dgm:pt>
    <dgm:pt modelId="{7403E31C-D320-4993-B2F1-965566809674}" type="parTrans" cxnId="{4EC52B2A-FA22-4C4F-AA2D-8294FDDC8774}">
      <dgm:prSet/>
      <dgm:spPr/>
      <dgm:t>
        <a:bodyPr/>
        <a:lstStyle/>
        <a:p>
          <a:endParaRPr lang="en-US"/>
        </a:p>
      </dgm:t>
    </dgm:pt>
    <dgm:pt modelId="{D9A266E9-CB17-470C-B775-ADC1FBE0BF53}" type="sibTrans" cxnId="{4EC52B2A-FA22-4C4F-AA2D-8294FDDC8774}">
      <dgm:prSet/>
      <dgm:spPr/>
      <dgm:t>
        <a:bodyPr/>
        <a:lstStyle/>
        <a:p>
          <a:endParaRPr lang="en-US"/>
        </a:p>
      </dgm:t>
    </dgm:pt>
    <dgm:pt modelId="{6638B9B4-B05B-4DE8-9F4E-663A54D2F6B8}">
      <dgm:prSet/>
      <dgm:spPr/>
      <dgm:t>
        <a:bodyPr/>
        <a:lstStyle/>
        <a:p>
          <a:r>
            <a:rPr lang="en-GB" b="1"/>
            <a:t>The system saves students’ efforts, of searching for graduation projects without a reference.</a:t>
          </a:r>
          <a:endParaRPr lang="en-US"/>
        </a:p>
      </dgm:t>
    </dgm:pt>
    <dgm:pt modelId="{02365380-8F91-4270-BED7-7305B6B160F7}" type="parTrans" cxnId="{24EFF849-42B0-4D0A-A604-6AB1F8104919}">
      <dgm:prSet/>
      <dgm:spPr/>
      <dgm:t>
        <a:bodyPr/>
        <a:lstStyle/>
        <a:p>
          <a:endParaRPr lang="en-US"/>
        </a:p>
      </dgm:t>
    </dgm:pt>
    <dgm:pt modelId="{169BE11B-1333-419A-BD4D-21DAFDB2FFC3}" type="sibTrans" cxnId="{24EFF849-42B0-4D0A-A604-6AB1F8104919}">
      <dgm:prSet/>
      <dgm:spPr/>
      <dgm:t>
        <a:bodyPr/>
        <a:lstStyle/>
        <a:p>
          <a:endParaRPr lang="en-US"/>
        </a:p>
      </dgm:t>
    </dgm:pt>
    <dgm:pt modelId="{66DD28B3-7EDE-41EB-AE80-05353A248E6D}" type="pres">
      <dgm:prSet presAssocID="{B5883B4C-2811-47C8-A37E-99F60EC62D93}" presName="outerComposite" presStyleCnt="0">
        <dgm:presLayoutVars>
          <dgm:chMax val="5"/>
          <dgm:dir/>
          <dgm:resizeHandles val="exact"/>
        </dgm:presLayoutVars>
      </dgm:prSet>
      <dgm:spPr/>
    </dgm:pt>
    <dgm:pt modelId="{4918D768-5FC5-45EF-AC13-0CE0AD55E1C0}" type="pres">
      <dgm:prSet presAssocID="{B5883B4C-2811-47C8-A37E-99F60EC62D93}" presName="dummyMaxCanvas" presStyleCnt="0">
        <dgm:presLayoutVars/>
      </dgm:prSet>
      <dgm:spPr/>
    </dgm:pt>
    <dgm:pt modelId="{B137F166-C140-4F7A-978C-AA9C2D68298B}" type="pres">
      <dgm:prSet presAssocID="{B5883B4C-2811-47C8-A37E-99F60EC62D93}" presName="ThreeNodes_1" presStyleLbl="node1" presStyleIdx="0" presStyleCnt="3">
        <dgm:presLayoutVars>
          <dgm:bulletEnabled val="1"/>
        </dgm:presLayoutVars>
      </dgm:prSet>
      <dgm:spPr/>
    </dgm:pt>
    <dgm:pt modelId="{3121B7F2-C073-49C6-8439-E4B0B7B688B4}" type="pres">
      <dgm:prSet presAssocID="{B5883B4C-2811-47C8-A37E-99F60EC62D93}" presName="ThreeNodes_2" presStyleLbl="node1" presStyleIdx="1" presStyleCnt="3">
        <dgm:presLayoutVars>
          <dgm:bulletEnabled val="1"/>
        </dgm:presLayoutVars>
      </dgm:prSet>
      <dgm:spPr/>
    </dgm:pt>
    <dgm:pt modelId="{B573F980-A00F-4EF7-AAF3-D2C40D0F0F53}" type="pres">
      <dgm:prSet presAssocID="{B5883B4C-2811-47C8-A37E-99F60EC62D93}" presName="ThreeNodes_3" presStyleLbl="node1" presStyleIdx="2" presStyleCnt="3">
        <dgm:presLayoutVars>
          <dgm:bulletEnabled val="1"/>
        </dgm:presLayoutVars>
      </dgm:prSet>
      <dgm:spPr/>
    </dgm:pt>
    <dgm:pt modelId="{B07DBB0F-5F32-4179-A0D8-263816759DF0}" type="pres">
      <dgm:prSet presAssocID="{B5883B4C-2811-47C8-A37E-99F60EC62D93}" presName="ThreeConn_1-2" presStyleLbl="fgAccFollowNode1" presStyleIdx="0" presStyleCnt="2">
        <dgm:presLayoutVars>
          <dgm:bulletEnabled val="1"/>
        </dgm:presLayoutVars>
      </dgm:prSet>
      <dgm:spPr/>
    </dgm:pt>
    <dgm:pt modelId="{E7E9E9A6-A7F4-45FC-A07F-18D75FC076CA}" type="pres">
      <dgm:prSet presAssocID="{B5883B4C-2811-47C8-A37E-99F60EC62D93}" presName="ThreeConn_2-3" presStyleLbl="fgAccFollowNode1" presStyleIdx="1" presStyleCnt="2">
        <dgm:presLayoutVars>
          <dgm:bulletEnabled val="1"/>
        </dgm:presLayoutVars>
      </dgm:prSet>
      <dgm:spPr/>
    </dgm:pt>
    <dgm:pt modelId="{5D3B70AB-8041-4915-AB6E-73FDF7EAD3F2}" type="pres">
      <dgm:prSet presAssocID="{B5883B4C-2811-47C8-A37E-99F60EC62D93}" presName="ThreeNodes_1_text" presStyleLbl="node1" presStyleIdx="2" presStyleCnt="3">
        <dgm:presLayoutVars>
          <dgm:bulletEnabled val="1"/>
        </dgm:presLayoutVars>
      </dgm:prSet>
      <dgm:spPr/>
    </dgm:pt>
    <dgm:pt modelId="{E356F79A-9EE9-428E-90FA-30380951D886}" type="pres">
      <dgm:prSet presAssocID="{B5883B4C-2811-47C8-A37E-99F60EC62D93}" presName="ThreeNodes_2_text" presStyleLbl="node1" presStyleIdx="2" presStyleCnt="3">
        <dgm:presLayoutVars>
          <dgm:bulletEnabled val="1"/>
        </dgm:presLayoutVars>
      </dgm:prSet>
      <dgm:spPr/>
    </dgm:pt>
    <dgm:pt modelId="{3745E16F-B089-478F-B13E-606F545C0901}" type="pres">
      <dgm:prSet presAssocID="{B5883B4C-2811-47C8-A37E-99F60EC62D93}" presName="ThreeNodes_3_text" presStyleLbl="node1" presStyleIdx="2" presStyleCnt="3">
        <dgm:presLayoutVars>
          <dgm:bulletEnabled val="1"/>
        </dgm:presLayoutVars>
      </dgm:prSet>
      <dgm:spPr/>
    </dgm:pt>
  </dgm:ptLst>
  <dgm:cxnLst>
    <dgm:cxn modelId="{792F7B1A-00D3-4AAA-A09C-08D8C7F5F55C}" type="presOf" srcId="{6638B9B4-B05B-4DE8-9F4E-663A54D2F6B8}" destId="{B573F980-A00F-4EF7-AAF3-D2C40D0F0F53}" srcOrd="0" destOrd="0" presId="urn:microsoft.com/office/officeart/2005/8/layout/vProcess5"/>
    <dgm:cxn modelId="{A669BD1D-696E-47E2-AED5-C0A8D24D49B1}" srcId="{B5883B4C-2811-47C8-A37E-99F60EC62D93}" destId="{43FCC467-6DB4-4FFB-8396-56F8B40E8EEA}" srcOrd="0" destOrd="0" parTransId="{BFB7A35C-75A8-464F-B962-5E4F56D18776}" sibTransId="{EE6B8ABA-A207-4254-8545-BDCE52736AF5}"/>
    <dgm:cxn modelId="{4EC52B2A-FA22-4C4F-AA2D-8294FDDC8774}" srcId="{B5883B4C-2811-47C8-A37E-99F60EC62D93}" destId="{47856274-8115-4E48-8909-2B69351E6519}" srcOrd="1" destOrd="0" parTransId="{7403E31C-D320-4993-B2F1-965566809674}" sibTransId="{D9A266E9-CB17-470C-B775-ADC1FBE0BF53}"/>
    <dgm:cxn modelId="{4D0A0939-4C3C-45A9-BA5F-92C007564FA8}" type="presOf" srcId="{47856274-8115-4E48-8909-2B69351E6519}" destId="{E356F79A-9EE9-428E-90FA-30380951D886}" srcOrd="1" destOrd="0" presId="urn:microsoft.com/office/officeart/2005/8/layout/vProcess5"/>
    <dgm:cxn modelId="{24EFF849-42B0-4D0A-A604-6AB1F8104919}" srcId="{B5883B4C-2811-47C8-A37E-99F60EC62D93}" destId="{6638B9B4-B05B-4DE8-9F4E-663A54D2F6B8}" srcOrd="2" destOrd="0" parTransId="{02365380-8F91-4270-BED7-7305B6B160F7}" sibTransId="{169BE11B-1333-419A-BD4D-21DAFDB2FFC3}"/>
    <dgm:cxn modelId="{30368F4F-4D15-4284-A007-34B122B484D9}" type="presOf" srcId="{43FCC467-6DB4-4FFB-8396-56F8B40E8EEA}" destId="{5D3B70AB-8041-4915-AB6E-73FDF7EAD3F2}" srcOrd="1" destOrd="0" presId="urn:microsoft.com/office/officeart/2005/8/layout/vProcess5"/>
    <dgm:cxn modelId="{FA996E80-4EE1-4CD8-9304-233E854C8B64}" type="presOf" srcId="{B5883B4C-2811-47C8-A37E-99F60EC62D93}" destId="{66DD28B3-7EDE-41EB-AE80-05353A248E6D}" srcOrd="0" destOrd="0" presId="urn:microsoft.com/office/officeart/2005/8/layout/vProcess5"/>
    <dgm:cxn modelId="{3B4E7ABE-1741-4D24-A945-8982C2959739}" type="presOf" srcId="{43FCC467-6DB4-4FFB-8396-56F8B40E8EEA}" destId="{B137F166-C140-4F7A-978C-AA9C2D68298B}" srcOrd="0" destOrd="0" presId="urn:microsoft.com/office/officeart/2005/8/layout/vProcess5"/>
    <dgm:cxn modelId="{74AE91D3-C39F-4318-A3B8-C3950A3B63B7}" type="presOf" srcId="{EE6B8ABA-A207-4254-8545-BDCE52736AF5}" destId="{B07DBB0F-5F32-4179-A0D8-263816759DF0}" srcOrd="0" destOrd="0" presId="urn:microsoft.com/office/officeart/2005/8/layout/vProcess5"/>
    <dgm:cxn modelId="{958684D6-D788-4B68-8C70-3758D36CF74F}" type="presOf" srcId="{D9A266E9-CB17-470C-B775-ADC1FBE0BF53}" destId="{E7E9E9A6-A7F4-45FC-A07F-18D75FC076CA}" srcOrd="0" destOrd="0" presId="urn:microsoft.com/office/officeart/2005/8/layout/vProcess5"/>
    <dgm:cxn modelId="{191E01F4-1EE8-4CAE-826F-1FD3E013E48A}" type="presOf" srcId="{6638B9B4-B05B-4DE8-9F4E-663A54D2F6B8}" destId="{3745E16F-B089-478F-B13E-606F545C0901}" srcOrd="1" destOrd="0" presId="urn:microsoft.com/office/officeart/2005/8/layout/vProcess5"/>
    <dgm:cxn modelId="{4CD88BF7-053D-47EE-876D-2F459883A5D0}" type="presOf" srcId="{47856274-8115-4E48-8909-2B69351E6519}" destId="{3121B7F2-C073-49C6-8439-E4B0B7B688B4}" srcOrd="0" destOrd="0" presId="urn:microsoft.com/office/officeart/2005/8/layout/vProcess5"/>
    <dgm:cxn modelId="{BB9C71B2-77E3-4BF4-911D-094FF3586A0D}" type="presParOf" srcId="{66DD28B3-7EDE-41EB-AE80-05353A248E6D}" destId="{4918D768-5FC5-45EF-AC13-0CE0AD55E1C0}" srcOrd="0" destOrd="0" presId="urn:microsoft.com/office/officeart/2005/8/layout/vProcess5"/>
    <dgm:cxn modelId="{F6CE411E-6D85-4237-880C-41E6F2A5F322}" type="presParOf" srcId="{66DD28B3-7EDE-41EB-AE80-05353A248E6D}" destId="{B137F166-C140-4F7A-978C-AA9C2D68298B}" srcOrd="1" destOrd="0" presId="urn:microsoft.com/office/officeart/2005/8/layout/vProcess5"/>
    <dgm:cxn modelId="{731C9A43-43AB-40FF-B14C-E07E429CD91F}" type="presParOf" srcId="{66DD28B3-7EDE-41EB-AE80-05353A248E6D}" destId="{3121B7F2-C073-49C6-8439-E4B0B7B688B4}" srcOrd="2" destOrd="0" presId="urn:microsoft.com/office/officeart/2005/8/layout/vProcess5"/>
    <dgm:cxn modelId="{3284DFAC-7328-416E-BF43-BF49D337781D}" type="presParOf" srcId="{66DD28B3-7EDE-41EB-AE80-05353A248E6D}" destId="{B573F980-A00F-4EF7-AAF3-D2C40D0F0F53}" srcOrd="3" destOrd="0" presId="urn:microsoft.com/office/officeart/2005/8/layout/vProcess5"/>
    <dgm:cxn modelId="{B7C55CA0-843C-467B-8CD1-2A68C05DD84B}" type="presParOf" srcId="{66DD28B3-7EDE-41EB-AE80-05353A248E6D}" destId="{B07DBB0F-5F32-4179-A0D8-263816759DF0}" srcOrd="4" destOrd="0" presId="urn:microsoft.com/office/officeart/2005/8/layout/vProcess5"/>
    <dgm:cxn modelId="{5DF4CF73-C43E-4607-9AE7-306AE723B163}" type="presParOf" srcId="{66DD28B3-7EDE-41EB-AE80-05353A248E6D}" destId="{E7E9E9A6-A7F4-45FC-A07F-18D75FC076CA}" srcOrd="5" destOrd="0" presId="urn:microsoft.com/office/officeart/2005/8/layout/vProcess5"/>
    <dgm:cxn modelId="{6739C25B-FB16-4E1D-98E3-946271CEACC4}" type="presParOf" srcId="{66DD28B3-7EDE-41EB-AE80-05353A248E6D}" destId="{5D3B70AB-8041-4915-AB6E-73FDF7EAD3F2}" srcOrd="6" destOrd="0" presId="urn:microsoft.com/office/officeart/2005/8/layout/vProcess5"/>
    <dgm:cxn modelId="{8B776E7F-533E-4380-8888-845C26E2CEA4}" type="presParOf" srcId="{66DD28B3-7EDE-41EB-AE80-05353A248E6D}" destId="{E356F79A-9EE9-428E-90FA-30380951D886}" srcOrd="7" destOrd="0" presId="urn:microsoft.com/office/officeart/2005/8/layout/vProcess5"/>
    <dgm:cxn modelId="{3FEBD03A-8588-419A-A08D-53F74425CCB2}" type="presParOf" srcId="{66DD28B3-7EDE-41EB-AE80-05353A248E6D}" destId="{3745E16F-B089-478F-B13E-606F545C090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D20D5E-54A2-4682-A1F1-F634E6064CA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E0D43B3-7497-484C-9038-18F2C766F510}">
      <dgm:prSet/>
      <dgm:spPr/>
      <dgm:t>
        <a:bodyPr/>
        <a:lstStyle/>
        <a:p>
          <a:r>
            <a:rPr lang="en-GB" b="1"/>
            <a:t>Scrum Agile methodology is our system development methodology.</a:t>
          </a:r>
          <a:endParaRPr lang="en-US"/>
        </a:p>
      </dgm:t>
    </dgm:pt>
    <dgm:pt modelId="{8EFFBFEE-2D42-4986-8E01-6C97806BC563}" type="parTrans" cxnId="{282E504A-D84D-4AD4-ACC9-07732D034DBE}">
      <dgm:prSet/>
      <dgm:spPr/>
      <dgm:t>
        <a:bodyPr/>
        <a:lstStyle/>
        <a:p>
          <a:endParaRPr lang="en-US"/>
        </a:p>
      </dgm:t>
    </dgm:pt>
    <dgm:pt modelId="{A77A072D-033C-4774-88FD-4E434CA1EAE1}" type="sibTrans" cxnId="{282E504A-D84D-4AD4-ACC9-07732D034DBE}">
      <dgm:prSet/>
      <dgm:spPr/>
      <dgm:t>
        <a:bodyPr/>
        <a:lstStyle/>
        <a:p>
          <a:endParaRPr lang="en-US"/>
        </a:p>
      </dgm:t>
    </dgm:pt>
    <dgm:pt modelId="{CCAEEF90-24AA-40A8-9D45-E610857AD2BD}">
      <dgm:prSet/>
      <dgm:spPr/>
      <dgm:t>
        <a:bodyPr/>
        <a:lstStyle/>
        <a:p>
          <a:r>
            <a:rPr lang="en-GB" b="1"/>
            <a:t>This choice is due t</a:t>
          </a:r>
          <a:r>
            <a:rPr lang="de-DE" b="1"/>
            <a:t>o</a:t>
          </a:r>
          <a:r>
            <a:rPr lang="en-GB" b="1"/>
            <a:t> our work mechanism in the project was based on dividing the project into stages. </a:t>
          </a:r>
          <a:endParaRPr lang="en-US"/>
        </a:p>
      </dgm:t>
    </dgm:pt>
    <dgm:pt modelId="{3EFB291B-B2FD-44FD-8E35-DB9F7CB0ACF6}" type="parTrans" cxnId="{A9A33B16-DB8D-4C1F-B7A7-64DA2DCC0322}">
      <dgm:prSet/>
      <dgm:spPr/>
      <dgm:t>
        <a:bodyPr/>
        <a:lstStyle/>
        <a:p>
          <a:endParaRPr lang="en-US"/>
        </a:p>
      </dgm:t>
    </dgm:pt>
    <dgm:pt modelId="{1B073B2F-A910-4FEC-A9CC-21D3D8ADAA5E}" type="sibTrans" cxnId="{A9A33B16-DB8D-4C1F-B7A7-64DA2DCC0322}">
      <dgm:prSet/>
      <dgm:spPr/>
      <dgm:t>
        <a:bodyPr/>
        <a:lstStyle/>
        <a:p>
          <a:endParaRPr lang="en-US"/>
        </a:p>
      </dgm:t>
    </dgm:pt>
    <dgm:pt modelId="{FE99EC27-EA07-4C1F-8CB8-9CD994F535A0}">
      <dgm:prSet/>
      <dgm:spPr/>
      <dgm:t>
        <a:bodyPr/>
        <a:lstStyle/>
        <a:p>
          <a:r>
            <a:rPr lang="en-GB" b="1"/>
            <a:t>Each stage involved operations.</a:t>
          </a:r>
          <a:endParaRPr lang="en-US"/>
        </a:p>
      </dgm:t>
    </dgm:pt>
    <dgm:pt modelId="{12891F4B-EB7E-4A64-A143-E8AD71121515}" type="parTrans" cxnId="{7C8D496D-39B5-44CD-AC72-058A3D4C157F}">
      <dgm:prSet/>
      <dgm:spPr/>
      <dgm:t>
        <a:bodyPr/>
        <a:lstStyle/>
        <a:p>
          <a:endParaRPr lang="en-US"/>
        </a:p>
      </dgm:t>
    </dgm:pt>
    <dgm:pt modelId="{02AE19B7-945B-4B98-A705-EBAAB32D0381}" type="sibTrans" cxnId="{7C8D496D-39B5-44CD-AC72-058A3D4C157F}">
      <dgm:prSet/>
      <dgm:spPr/>
      <dgm:t>
        <a:bodyPr/>
        <a:lstStyle/>
        <a:p>
          <a:endParaRPr lang="en-US"/>
        </a:p>
      </dgm:t>
    </dgm:pt>
    <dgm:pt modelId="{16D462B5-F9FF-41D4-9E4F-E3FAAE638DCD}">
      <dgm:prSet/>
      <dgm:spPr/>
      <dgm:t>
        <a:bodyPr/>
        <a:lstStyle/>
        <a:p>
          <a:r>
            <a:rPr lang="en-GB" b="1"/>
            <a:t>Vision</a:t>
          </a:r>
          <a:endParaRPr lang="en-US"/>
        </a:p>
      </dgm:t>
    </dgm:pt>
    <dgm:pt modelId="{6D2AF97D-9C49-418E-8027-4655F6F49A7F}" type="parTrans" cxnId="{3452DDD4-7691-43F1-80A9-368F40D3C118}">
      <dgm:prSet/>
      <dgm:spPr/>
      <dgm:t>
        <a:bodyPr/>
        <a:lstStyle/>
        <a:p>
          <a:endParaRPr lang="en-US"/>
        </a:p>
      </dgm:t>
    </dgm:pt>
    <dgm:pt modelId="{C57E00C4-29C1-49F5-9CD4-400CC0434E95}" type="sibTrans" cxnId="{3452DDD4-7691-43F1-80A9-368F40D3C118}">
      <dgm:prSet/>
      <dgm:spPr/>
      <dgm:t>
        <a:bodyPr/>
        <a:lstStyle/>
        <a:p>
          <a:endParaRPr lang="en-US"/>
        </a:p>
      </dgm:t>
    </dgm:pt>
    <dgm:pt modelId="{BEE003ED-57A2-490E-B2FC-37370EC274A7}">
      <dgm:prSet/>
      <dgm:spPr/>
      <dgm:t>
        <a:bodyPr/>
        <a:lstStyle/>
        <a:p>
          <a:r>
            <a:rPr lang="en-GB" b="1"/>
            <a:t>Planning </a:t>
          </a:r>
          <a:endParaRPr lang="en-US"/>
        </a:p>
      </dgm:t>
    </dgm:pt>
    <dgm:pt modelId="{4214B14A-DF45-4768-86FB-DE2620AF70C9}" type="parTrans" cxnId="{22A022CE-EBAF-4938-A11C-73AE74A21698}">
      <dgm:prSet/>
      <dgm:spPr/>
      <dgm:t>
        <a:bodyPr/>
        <a:lstStyle/>
        <a:p>
          <a:endParaRPr lang="en-US"/>
        </a:p>
      </dgm:t>
    </dgm:pt>
    <dgm:pt modelId="{63E93BE5-7E6C-4547-8DFE-BC6356C05B15}" type="sibTrans" cxnId="{22A022CE-EBAF-4938-A11C-73AE74A21698}">
      <dgm:prSet/>
      <dgm:spPr/>
      <dgm:t>
        <a:bodyPr/>
        <a:lstStyle/>
        <a:p>
          <a:endParaRPr lang="en-US"/>
        </a:p>
      </dgm:t>
    </dgm:pt>
    <dgm:pt modelId="{66855FC3-D0FA-49FA-BF41-29E355AE821E}">
      <dgm:prSet/>
      <dgm:spPr/>
      <dgm:t>
        <a:bodyPr/>
        <a:lstStyle/>
        <a:p>
          <a:r>
            <a:rPr lang="en-GB" b="1"/>
            <a:t>Implementation </a:t>
          </a:r>
          <a:endParaRPr lang="en-US"/>
        </a:p>
      </dgm:t>
    </dgm:pt>
    <dgm:pt modelId="{B93DE3DF-36A6-4EF5-B3ED-F981386EA697}" type="parTrans" cxnId="{30EFFE00-AE14-4B42-8AFA-DA4B4E3362F1}">
      <dgm:prSet/>
      <dgm:spPr/>
      <dgm:t>
        <a:bodyPr/>
        <a:lstStyle/>
        <a:p>
          <a:endParaRPr lang="en-US"/>
        </a:p>
      </dgm:t>
    </dgm:pt>
    <dgm:pt modelId="{666C04CC-BB89-42DA-969C-E92BE713E698}" type="sibTrans" cxnId="{30EFFE00-AE14-4B42-8AFA-DA4B4E3362F1}">
      <dgm:prSet/>
      <dgm:spPr/>
      <dgm:t>
        <a:bodyPr/>
        <a:lstStyle/>
        <a:p>
          <a:endParaRPr lang="en-US"/>
        </a:p>
      </dgm:t>
    </dgm:pt>
    <dgm:pt modelId="{3486A645-57CB-47ED-952C-FB67B051AE94}">
      <dgm:prSet/>
      <dgm:spPr/>
      <dgm:t>
        <a:bodyPr/>
        <a:lstStyle/>
        <a:p>
          <a:r>
            <a:rPr lang="en-GB" b="1"/>
            <a:t>Review </a:t>
          </a:r>
          <a:endParaRPr lang="en-US"/>
        </a:p>
      </dgm:t>
    </dgm:pt>
    <dgm:pt modelId="{9CD6E393-83F6-4725-9088-C7B65E5C98B5}" type="parTrans" cxnId="{D4A28F40-F5B9-49F4-B027-54977FBDF737}">
      <dgm:prSet/>
      <dgm:spPr/>
      <dgm:t>
        <a:bodyPr/>
        <a:lstStyle/>
        <a:p>
          <a:endParaRPr lang="en-US"/>
        </a:p>
      </dgm:t>
    </dgm:pt>
    <dgm:pt modelId="{4CAE22B6-E3FF-482C-B57A-3B2B18FF0227}" type="sibTrans" cxnId="{D4A28F40-F5B9-49F4-B027-54977FBDF737}">
      <dgm:prSet/>
      <dgm:spPr/>
      <dgm:t>
        <a:bodyPr/>
        <a:lstStyle/>
        <a:p>
          <a:endParaRPr lang="en-US"/>
        </a:p>
      </dgm:t>
    </dgm:pt>
    <dgm:pt modelId="{10339C71-6F2F-4310-89C5-E80AD0DFE69B}">
      <dgm:prSet/>
      <dgm:spPr/>
      <dgm:t>
        <a:bodyPr/>
        <a:lstStyle/>
        <a:p>
          <a:r>
            <a:rPr lang="en-GB" b="1"/>
            <a:t>Maintain</a:t>
          </a:r>
          <a:endParaRPr lang="en-US"/>
        </a:p>
      </dgm:t>
    </dgm:pt>
    <dgm:pt modelId="{050E3EB5-DCA7-4B5B-B062-1B7F396E3E88}" type="parTrans" cxnId="{85B2C18B-DF4F-420A-8B17-B75913B3500E}">
      <dgm:prSet/>
      <dgm:spPr/>
      <dgm:t>
        <a:bodyPr/>
        <a:lstStyle/>
        <a:p>
          <a:endParaRPr lang="en-US"/>
        </a:p>
      </dgm:t>
    </dgm:pt>
    <dgm:pt modelId="{F4A8901A-B540-47CF-8719-98D57835C6BF}" type="sibTrans" cxnId="{85B2C18B-DF4F-420A-8B17-B75913B3500E}">
      <dgm:prSet/>
      <dgm:spPr/>
      <dgm:t>
        <a:bodyPr/>
        <a:lstStyle/>
        <a:p>
          <a:endParaRPr lang="en-US"/>
        </a:p>
      </dgm:t>
    </dgm:pt>
    <dgm:pt modelId="{E31A0A95-AF98-40D7-93CA-1A837A04377E}">
      <dgm:prSet/>
      <dgm:spPr/>
      <dgm:t>
        <a:bodyPr/>
        <a:lstStyle/>
        <a:p>
          <a:r>
            <a:rPr lang="en-GB" b="1"/>
            <a:t>Deployment</a:t>
          </a:r>
          <a:endParaRPr lang="en-US"/>
        </a:p>
      </dgm:t>
    </dgm:pt>
    <dgm:pt modelId="{DCE4840D-4C45-46E7-A1BF-F24074A281A6}" type="parTrans" cxnId="{B323CE1A-12E7-4CF3-9B4B-036BA62992AB}">
      <dgm:prSet/>
      <dgm:spPr/>
      <dgm:t>
        <a:bodyPr/>
        <a:lstStyle/>
        <a:p>
          <a:endParaRPr lang="en-US"/>
        </a:p>
      </dgm:t>
    </dgm:pt>
    <dgm:pt modelId="{F488D072-5568-4849-9BEB-3D78948BD963}" type="sibTrans" cxnId="{B323CE1A-12E7-4CF3-9B4B-036BA62992AB}">
      <dgm:prSet/>
      <dgm:spPr/>
      <dgm:t>
        <a:bodyPr/>
        <a:lstStyle/>
        <a:p>
          <a:endParaRPr lang="en-US"/>
        </a:p>
      </dgm:t>
    </dgm:pt>
    <dgm:pt modelId="{39588CAF-89CC-42EE-ABD8-03AE5AC014EA}" type="pres">
      <dgm:prSet presAssocID="{36D20D5E-54A2-4682-A1F1-F634E6064CAC}" presName="root" presStyleCnt="0">
        <dgm:presLayoutVars>
          <dgm:dir/>
          <dgm:resizeHandles val="exact"/>
        </dgm:presLayoutVars>
      </dgm:prSet>
      <dgm:spPr/>
    </dgm:pt>
    <dgm:pt modelId="{6F675401-A502-4A1A-95BA-CE2AD27B9FEB}" type="pres">
      <dgm:prSet presAssocID="{4E0D43B3-7497-484C-9038-18F2C766F510}" presName="compNode" presStyleCnt="0"/>
      <dgm:spPr/>
    </dgm:pt>
    <dgm:pt modelId="{F776E269-DEE1-4059-A586-6FEFD31618CA}" type="pres">
      <dgm:prSet presAssocID="{4E0D43B3-7497-484C-9038-18F2C766F510}" presName="bgRect" presStyleLbl="bgShp" presStyleIdx="0" presStyleCnt="3"/>
      <dgm:spPr/>
    </dgm:pt>
    <dgm:pt modelId="{C099835D-925B-4ECA-82BD-3E5570435631}" type="pres">
      <dgm:prSet presAssocID="{4E0D43B3-7497-484C-9038-18F2C766F51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E335D107-D9AF-43B9-A56E-8AB81EBC088C}" type="pres">
      <dgm:prSet presAssocID="{4E0D43B3-7497-484C-9038-18F2C766F510}" presName="spaceRect" presStyleCnt="0"/>
      <dgm:spPr/>
    </dgm:pt>
    <dgm:pt modelId="{6A2EF439-FA87-4E47-8C9C-FAFE53CA3671}" type="pres">
      <dgm:prSet presAssocID="{4E0D43B3-7497-484C-9038-18F2C766F510}" presName="parTx" presStyleLbl="revTx" presStyleIdx="0" presStyleCnt="4">
        <dgm:presLayoutVars>
          <dgm:chMax val="0"/>
          <dgm:chPref val="0"/>
        </dgm:presLayoutVars>
      </dgm:prSet>
      <dgm:spPr/>
    </dgm:pt>
    <dgm:pt modelId="{0F917547-D9A6-4C59-87E6-E8AAE1135D42}" type="pres">
      <dgm:prSet presAssocID="{A77A072D-033C-4774-88FD-4E434CA1EAE1}" presName="sibTrans" presStyleCnt="0"/>
      <dgm:spPr/>
    </dgm:pt>
    <dgm:pt modelId="{6F64A777-483F-4B1D-A12A-316F899EA010}" type="pres">
      <dgm:prSet presAssocID="{CCAEEF90-24AA-40A8-9D45-E610857AD2BD}" presName="compNode" presStyleCnt="0"/>
      <dgm:spPr/>
    </dgm:pt>
    <dgm:pt modelId="{BF9B2337-DE51-4384-8E40-4E84950A513B}" type="pres">
      <dgm:prSet presAssocID="{CCAEEF90-24AA-40A8-9D45-E610857AD2BD}" presName="bgRect" presStyleLbl="bgShp" presStyleIdx="1" presStyleCnt="3"/>
      <dgm:spPr/>
    </dgm:pt>
    <dgm:pt modelId="{A720BD8B-800C-4D31-B4EF-B2155AB83B66}" type="pres">
      <dgm:prSet presAssocID="{CCAEEF90-24AA-40A8-9D45-E610857AD2B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315BB46B-8EF3-4D42-9276-CB604F379C85}" type="pres">
      <dgm:prSet presAssocID="{CCAEEF90-24AA-40A8-9D45-E610857AD2BD}" presName="spaceRect" presStyleCnt="0"/>
      <dgm:spPr/>
    </dgm:pt>
    <dgm:pt modelId="{2D08114B-974F-4D32-9A6B-C9BB9EEF81DC}" type="pres">
      <dgm:prSet presAssocID="{CCAEEF90-24AA-40A8-9D45-E610857AD2BD}" presName="parTx" presStyleLbl="revTx" presStyleIdx="1" presStyleCnt="4">
        <dgm:presLayoutVars>
          <dgm:chMax val="0"/>
          <dgm:chPref val="0"/>
        </dgm:presLayoutVars>
      </dgm:prSet>
      <dgm:spPr/>
    </dgm:pt>
    <dgm:pt modelId="{D8ACABDC-CF2F-4930-97EE-20A2ADF7D6FD}" type="pres">
      <dgm:prSet presAssocID="{1B073B2F-A910-4FEC-A9CC-21D3D8ADAA5E}" presName="sibTrans" presStyleCnt="0"/>
      <dgm:spPr/>
    </dgm:pt>
    <dgm:pt modelId="{DDC98CDE-2982-4FBA-A7A8-C9639A45327E}" type="pres">
      <dgm:prSet presAssocID="{FE99EC27-EA07-4C1F-8CB8-9CD994F535A0}" presName="compNode" presStyleCnt="0"/>
      <dgm:spPr/>
    </dgm:pt>
    <dgm:pt modelId="{AE7EE711-6EB9-4B73-8C6D-9C133ED1A704}" type="pres">
      <dgm:prSet presAssocID="{FE99EC27-EA07-4C1F-8CB8-9CD994F535A0}" presName="bgRect" presStyleLbl="bgShp" presStyleIdx="2" presStyleCnt="3"/>
      <dgm:spPr/>
    </dgm:pt>
    <dgm:pt modelId="{E7DED241-92C0-466A-BE19-8F7EEDD28848}" type="pres">
      <dgm:prSet presAssocID="{FE99EC27-EA07-4C1F-8CB8-9CD994F535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A1B7C6E0-1BAD-4432-AFCB-F7BE57E23B6E}" type="pres">
      <dgm:prSet presAssocID="{FE99EC27-EA07-4C1F-8CB8-9CD994F535A0}" presName="spaceRect" presStyleCnt="0"/>
      <dgm:spPr/>
    </dgm:pt>
    <dgm:pt modelId="{29246ADB-5B37-460E-872E-7C7E034DAC82}" type="pres">
      <dgm:prSet presAssocID="{FE99EC27-EA07-4C1F-8CB8-9CD994F535A0}" presName="parTx" presStyleLbl="revTx" presStyleIdx="2" presStyleCnt="4">
        <dgm:presLayoutVars>
          <dgm:chMax val="0"/>
          <dgm:chPref val="0"/>
        </dgm:presLayoutVars>
      </dgm:prSet>
      <dgm:spPr/>
    </dgm:pt>
    <dgm:pt modelId="{6C25D539-2063-4144-8D28-6C41933F4567}" type="pres">
      <dgm:prSet presAssocID="{FE99EC27-EA07-4C1F-8CB8-9CD994F535A0}" presName="desTx" presStyleLbl="revTx" presStyleIdx="3" presStyleCnt="4">
        <dgm:presLayoutVars/>
      </dgm:prSet>
      <dgm:spPr/>
    </dgm:pt>
  </dgm:ptLst>
  <dgm:cxnLst>
    <dgm:cxn modelId="{30EFFE00-AE14-4B42-8AFA-DA4B4E3362F1}" srcId="{FE99EC27-EA07-4C1F-8CB8-9CD994F535A0}" destId="{66855FC3-D0FA-49FA-BF41-29E355AE821E}" srcOrd="2" destOrd="0" parTransId="{B93DE3DF-36A6-4EF5-B3ED-F981386EA697}" sibTransId="{666C04CC-BB89-42DA-969C-E92BE713E698}"/>
    <dgm:cxn modelId="{532E3505-F331-46A7-B0A9-C9BFAD9E6E86}" type="presOf" srcId="{4E0D43B3-7497-484C-9038-18F2C766F510}" destId="{6A2EF439-FA87-4E47-8C9C-FAFE53CA3671}" srcOrd="0" destOrd="0" presId="urn:microsoft.com/office/officeart/2018/2/layout/IconVerticalSolidList"/>
    <dgm:cxn modelId="{A9A33B16-DB8D-4C1F-B7A7-64DA2DCC0322}" srcId="{36D20D5E-54A2-4682-A1F1-F634E6064CAC}" destId="{CCAEEF90-24AA-40A8-9D45-E610857AD2BD}" srcOrd="1" destOrd="0" parTransId="{3EFB291B-B2FD-44FD-8E35-DB9F7CB0ACF6}" sibTransId="{1B073B2F-A910-4FEC-A9CC-21D3D8ADAA5E}"/>
    <dgm:cxn modelId="{98E58C17-EEB8-4C13-B17F-EE9F84941FD3}" type="presOf" srcId="{FE99EC27-EA07-4C1F-8CB8-9CD994F535A0}" destId="{29246ADB-5B37-460E-872E-7C7E034DAC82}" srcOrd="0" destOrd="0" presId="urn:microsoft.com/office/officeart/2018/2/layout/IconVerticalSolidList"/>
    <dgm:cxn modelId="{B323CE1A-12E7-4CF3-9B4B-036BA62992AB}" srcId="{FE99EC27-EA07-4C1F-8CB8-9CD994F535A0}" destId="{E31A0A95-AF98-40D7-93CA-1A837A04377E}" srcOrd="5" destOrd="0" parTransId="{DCE4840D-4C45-46E7-A1BF-F24074A281A6}" sibTransId="{F488D072-5568-4849-9BEB-3D78948BD963}"/>
    <dgm:cxn modelId="{AC0A0E1C-45AF-4F9F-B710-4D82A3AF9085}" type="presOf" srcId="{36D20D5E-54A2-4682-A1F1-F634E6064CAC}" destId="{39588CAF-89CC-42EE-ABD8-03AE5AC014EA}" srcOrd="0" destOrd="0" presId="urn:microsoft.com/office/officeart/2018/2/layout/IconVerticalSolidList"/>
    <dgm:cxn modelId="{CA00892F-38D6-4AFF-B85F-7B1E2A6F15A7}" type="presOf" srcId="{3486A645-57CB-47ED-952C-FB67B051AE94}" destId="{6C25D539-2063-4144-8D28-6C41933F4567}" srcOrd="0" destOrd="3" presId="urn:microsoft.com/office/officeart/2018/2/layout/IconVerticalSolidList"/>
    <dgm:cxn modelId="{D4A28F40-F5B9-49F4-B027-54977FBDF737}" srcId="{FE99EC27-EA07-4C1F-8CB8-9CD994F535A0}" destId="{3486A645-57CB-47ED-952C-FB67B051AE94}" srcOrd="3" destOrd="0" parTransId="{9CD6E393-83F6-4725-9088-C7B65E5C98B5}" sibTransId="{4CAE22B6-E3FF-482C-B57A-3B2B18FF0227}"/>
    <dgm:cxn modelId="{282E504A-D84D-4AD4-ACC9-07732D034DBE}" srcId="{36D20D5E-54A2-4682-A1F1-F634E6064CAC}" destId="{4E0D43B3-7497-484C-9038-18F2C766F510}" srcOrd="0" destOrd="0" parTransId="{8EFFBFEE-2D42-4986-8E01-6C97806BC563}" sibTransId="{A77A072D-033C-4774-88FD-4E434CA1EAE1}"/>
    <dgm:cxn modelId="{7C8D496D-39B5-44CD-AC72-058A3D4C157F}" srcId="{36D20D5E-54A2-4682-A1F1-F634E6064CAC}" destId="{FE99EC27-EA07-4C1F-8CB8-9CD994F535A0}" srcOrd="2" destOrd="0" parTransId="{12891F4B-EB7E-4A64-A143-E8AD71121515}" sibTransId="{02AE19B7-945B-4B98-A705-EBAAB32D0381}"/>
    <dgm:cxn modelId="{BD78C17D-EAFA-433C-BCD6-FDFF76710AD4}" type="presOf" srcId="{CCAEEF90-24AA-40A8-9D45-E610857AD2BD}" destId="{2D08114B-974F-4D32-9A6B-C9BB9EEF81DC}" srcOrd="0" destOrd="0" presId="urn:microsoft.com/office/officeart/2018/2/layout/IconVerticalSolidList"/>
    <dgm:cxn modelId="{67B2728A-1629-42EF-B35E-16D2C96C1020}" type="presOf" srcId="{E31A0A95-AF98-40D7-93CA-1A837A04377E}" destId="{6C25D539-2063-4144-8D28-6C41933F4567}" srcOrd="0" destOrd="5" presId="urn:microsoft.com/office/officeart/2018/2/layout/IconVerticalSolidList"/>
    <dgm:cxn modelId="{85B2C18B-DF4F-420A-8B17-B75913B3500E}" srcId="{FE99EC27-EA07-4C1F-8CB8-9CD994F535A0}" destId="{10339C71-6F2F-4310-89C5-E80AD0DFE69B}" srcOrd="4" destOrd="0" parTransId="{050E3EB5-DCA7-4B5B-B062-1B7F396E3E88}" sibTransId="{F4A8901A-B540-47CF-8719-98D57835C6BF}"/>
    <dgm:cxn modelId="{91924BBC-1803-4A25-A06F-1035FF381353}" type="presOf" srcId="{66855FC3-D0FA-49FA-BF41-29E355AE821E}" destId="{6C25D539-2063-4144-8D28-6C41933F4567}" srcOrd="0" destOrd="2" presId="urn:microsoft.com/office/officeart/2018/2/layout/IconVerticalSolidList"/>
    <dgm:cxn modelId="{A2CAC2CC-08FD-41CE-942F-531C05E1E94E}" type="presOf" srcId="{10339C71-6F2F-4310-89C5-E80AD0DFE69B}" destId="{6C25D539-2063-4144-8D28-6C41933F4567}" srcOrd="0" destOrd="4" presId="urn:microsoft.com/office/officeart/2018/2/layout/IconVerticalSolidList"/>
    <dgm:cxn modelId="{F6BEF9CC-F848-4715-99E1-B596A0D41F7C}" type="presOf" srcId="{16D462B5-F9FF-41D4-9E4F-E3FAAE638DCD}" destId="{6C25D539-2063-4144-8D28-6C41933F4567}" srcOrd="0" destOrd="0" presId="urn:microsoft.com/office/officeart/2018/2/layout/IconVerticalSolidList"/>
    <dgm:cxn modelId="{22A022CE-EBAF-4938-A11C-73AE74A21698}" srcId="{FE99EC27-EA07-4C1F-8CB8-9CD994F535A0}" destId="{BEE003ED-57A2-490E-B2FC-37370EC274A7}" srcOrd="1" destOrd="0" parTransId="{4214B14A-DF45-4768-86FB-DE2620AF70C9}" sibTransId="{63E93BE5-7E6C-4547-8DFE-BC6356C05B15}"/>
    <dgm:cxn modelId="{3452DDD4-7691-43F1-80A9-368F40D3C118}" srcId="{FE99EC27-EA07-4C1F-8CB8-9CD994F535A0}" destId="{16D462B5-F9FF-41D4-9E4F-E3FAAE638DCD}" srcOrd="0" destOrd="0" parTransId="{6D2AF97D-9C49-418E-8027-4655F6F49A7F}" sibTransId="{C57E00C4-29C1-49F5-9CD4-400CC0434E95}"/>
    <dgm:cxn modelId="{523E8DF5-E1C8-4199-A352-7FADA13D76EB}" type="presOf" srcId="{BEE003ED-57A2-490E-B2FC-37370EC274A7}" destId="{6C25D539-2063-4144-8D28-6C41933F4567}" srcOrd="0" destOrd="1" presId="urn:microsoft.com/office/officeart/2018/2/layout/IconVerticalSolidList"/>
    <dgm:cxn modelId="{CD57ECB2-BC75-4243-8BAF-CC35674E89C6}" type="presParOf" srcId="{39588CAF-89CC-42EE-ABD8-03AE5AC014EA}" destId="{6F675401-A502-4A1A-95BA-CE2AD27B9FEB}" srcOrd="0" destOrd="0" presId="urn:microsoft.com/office/officeart/2018/2/layout/IconVerticalSolidList"/>
    <dgm:cxn modelId="{AC8B5300-8918-48DD-B476-D480210343B7}" type="presParOf" srcId="{6F675401-A502-4A1A-95BA-CE2AD27B9FEB}" destId="{F776E269-DEE1-4059-A586-6FEFD31618CA}" srcOrd="0" destOrd="0" presId="urn:microsoft.com/office/officeart/2018/2/layout/IconVerticalSolidList"/>
    <dgm:cxn modelId="{FDBD8DCC-39FE-4D64-A080-298F4C0452AB}" type="presParOf" srcId="{6F675401-A502-4A1A-95BA-CE2AD27B9FEB}" destId="{C099835D-925B-4ECA-82BD-3E5570435631}" srcOrd="1" destOrd="0" presId="urn:microsoft.com/office/officeart/2018/2/layout/IconVerticalSolidList"/>
    <dgm:cxn modelId="{F0F07D65-DE59-4D37-9185-56F93EEC6BF9}" type="presParOf" srcId="{6F675401-A502-4A1A-95BA-CE2AD27B9FEB}" destId="{E335D107-D9AF-43B9-A56E-8AB81EBC088C}" srcOrd="2" destOrd="0" presId="urn:microsoft.com/office/officeart/2018/2/layout/IconVerticalSolidList"/>
    <dgm:cxn modelId="{C08705F6-2872-4157-9D1E-DB683D456857}" type="presParOf" srcId="{6F675401-A502-4A1A-95BA-CE2AD27B9FEB}" destId="{6A2EF439-FA87-4E47-8C9C-FAFE53CA3671}" srcOrd="3" destOrd="0" presId="urn:microsoft.com/office/officeart/2018/2/layout/IconVerticalSolidList"/>
    <dgm:cxn modelId="{9B4EF4F0-F791-410F-8C86-789D61777938}" type="presParOf" srcId="{39588CAF-89CC-42EE-ABD8-03AE5AC014EA}" destId="{0F917547-D9A6-4C59-87E6-E8AAE1135D42}" srcOrd="1" destOrd="0" presId="urn:microsoft.com/office/officeart/2018/2/layout/IconVerticalSolidList"/>
    <dgm:cxn modelId="{B8449237-9BA1-435F-ACD1-AD0B0EC76422}" type="presParOf" srcId="{39588CAF-89CC-42EE-ABD8-03AE5AC014EA}" destId="{6F64A777-483F-4B1D-A12A-316F899EA010}" srcOrd="2" destOrd="0" presId="urn:microsoft.com/office/officeart/2018/2/layout/IconVerticalSolidList"/>
    <dgm:cxn modelId="{198E1A47-EAA8-4186-9341-7FF3B28F0017}" type="presParOf" srcId="{6F64A777-483F-4B1D-A12A-316F899EA010}" destId="{BF9B2337-DE51-4384-8E40-4E84950A513B}" srcOrd="0" destOrd="0" presId="urn:microsoft.com/office/officeart/2018/2/layout/IconVerticalSolidList"/>
    <dgm:cxn modelId="{4680D944-8AE1-4494-A476-F4B459C9EBE4}" type="presParOf" srcId="{6F64A777-483F-4B1D-A12A-316F899EA010}" destId="{A720BD8B-800C-4D31-B4EF-B2155AB83B66}" srcOrd="1" destOrd="0" presId="urn:microsoft.com/office/officeart/2018/2/layout/IconVerticalSolidList"/>
    <dgm:cxn modelId="{823C2593-1C00-4491-B88A-BDDE078B9F68}" type="presParOf" srcId="{6F64A777-483F-4B1D-A12A-316F899EA010}" destId="{315BB46B-8EF3-4D42-9276-CB604F379C85}" srcOrd="2" destOrd="0" presId="urn:microsoft.com/office/officeart/2018/2/layout/IconVerticalSolidList"/>
    <dgm:cxn modelId="{3073C88E-AFBA-43D9-B356-5E9E134FD952}" type="presParOf" srcId="{6F64A777-483F-4B1D-A12A-316F899EA010}" destId="{2D08114B-974F-4D32-9A6B-C9BB9EEF81DC}" srcOrd="3" destOrd="0" presId="urn:microsoft.com/office/officeart/2018/2/layout/IconVerticalSolidList"/>
    <dgm:cxn modelId="{607ADE4F-2411-4EC0-9D49-3396272CFFCE}" type="presParOf" srcId="{39588CAF-89CC-42EE-ABD8-03AE5AC014EA}" destId="{D8ACABDC-CF2F-4930-97EE-20A2ADF7D6FD}" srcOrd="3" destOrd="0" presId="urn:microsoft.com/office/officeart/2018/2/layout/IconVerticalSolidList"/>
    <dgm:cxn modelId="{FEA48801-3A3F-4F04-AE09-54737EBAE092}" type="presParOf" srcId="{39588CAF-89CC-42EE-ABD8-03AE5AC014EA}" destId="{DDC98CDE-2982-4FBA-A7A8-C9639A45327E}" srcOrd="4" destOrd="0" presId="urn:microsoft.com/office/officeart/2018/2/layout/IconVerticalSolidList"/>
    <dgm:cxn modelId="{013A824E-F0D2-4436-A605-878EDEEE2B6E}" type="presParOf" srcId="{DDC98CDE-2982-4FBA-A7A8-C9639A45327E}" destId="{AE7EE711-6EB9-4B73-8C6D-9C133ED1A704}" srcOrd="0" destOrd="0" presId="urn:microsoft.com/office/officeart/2018/2/layout/IconVerticalSolidList"/>
    <dgm:cxn modelId="{A85CF1E9-91E0-4222-A4FE-ECACCFA33898}" type="presParOf" srcId="{DDC98CDE-2982-4FBA-A7A8-C9639A45327E}" destId="{E7DED241-92C0-466A-BE19-8F7EEDD28848}" srcOrd="1" destOrd="0" presId="urn:microsoft.com/office/officeart/2018/2/layout/IconVerticalSolidList"/>
    <dgm:cxn modelId="{425F0C9E-0A19-4FA9-907E-916CAAC8239A}" type="presParOf" srcId="{DDC98CDE-2982-4FBA-A7A8-C9639A45327E}" destId="{A1B7C6E0-1BAD-4432-AFCB-F7BE57E23B6E}" srcOrd="2" destOrd="0" presId="urn:microsoft.com/office/officeart/2018/2/layout/IconVerticalSolidList"/>
    <dgm:cxn modelId="{BB7E2250-66C9-4069-B1E6-2F206649BAF8}" type="presParOf" srcId="{DDC98CDE-2982-4FBA-A7A8-C9639A45327E}" destId="{29246ADB-5B37-460E-872E-7C7E034DAC82}" srcOrd="3" destOrd="0" presId="urn:microsoft.com/office/officeart/2018/2/layout/IconVerticalSolidList"/>
    <dgm:cxn modelId="{89DA1A6C-E737-42CC-8066-8191163109C3}" type="presParOf" srcId="{DDC98CDE-2982-4FBA-A7A8-C9639A45327E}" destId="{6C25D539-2063-4144-8D28-6C41933F456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8B73E8-D407-4EEC-AF59-F91D14AB6BB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B134F14-EE02-42EC-96D2-FB3936C2040F}">
      <dgm:prSet/>
      <dgm:spPr/>
      <dgm:t>
        <a:bodyPr/>
        <a:lstStyle/>
        <a:p>
          <a:r>
            <a:rPr lang="en-GB" b="1">
              <a:latin typeface="Times New Roman" panose="02020603050405020304" pitchFamily="18" charset="0"/>
              <a:cs typeface="Times New Roman" panose="02020603050405020304" pitchFamily="18" charset="0"/>
            </a:rPr>
            <a:t>System analysis stage includes gathering all the specific details required for the system.</a:t>
          </a:r>
          <a:endParaRPr lang="en-US" b="1">
            <a:latin typeface="Times New Roman" panose="02020603050405020304" pitchFamily="18" charset="0"/>
            <a:cs typeface="Times New Roman" panose="02020603050405020304" pitchFamily="18" charset="0"/>
          </a:endParaRPr>
        </a:p>
      </dgm:t>
    </dgm:pt>
    <dgm:pt modelId="{9C88E574-156F-49F8-B46A-0163A680B353}" type="parTrans" cxnId="{1577FA46-DA70-4CC2-816F-B6A16C5686B0}">
      <dgm:prSet/>
      <dgm:spPr/>
      <dgm:t>
        <a:bodyPr/>
        <a:lstStyle/>
        <a:p>
          <a:endParaRPr lang="en-US"/>
        </a:p>
      </dgm:t>
    </dgm:pt>
    <dgm:pt modelId="{BD8B513F-32FB-4E55-8D65-15F4A8C0E70F}" type="sibTrans" cxnId="{1577FA46-DA70-4CC2-816F-B6A16C5686B0}">
      <dgm:prSet/>
      <dgm:spPr/>
      <dgm:t>
        <a:bodyPr/>
        <a:lstStyle/>
        <a:p>
          <a:endParaRPr lang="en-US"/>
        </a:p>
      </dgm:t>
    </dgm:pt>
    <dgm:pt modelId="{68AE22EB-CF0F-49B5-8787-6C5AB6FCFAEA}">
      <dgm:prSet/>
      <dgm:spPr/>
      <dgm:t>
        <a:bodyPr/>
        <a:lstStyle/>
        <a:p>
          <a:r>
            <a:rPr lang="en-GB" b="1">
              <a:latin typeface="Times New Roman" panose="02020603050405020304" pitchFamily="18" charset="0"/>
              <a:cs typeface="Times New Roman" panose="02020603050405020304" pitchFamily="18" charset="0"/>
            </a:rPr>
            <a:t>System analysis artifacts include</a:t>
          </a:r>
          <a:endParaRPr lang="en-US" b="1">
            <a:latin typeface="Times New Roman" panose="02020603050405020304" pitchFamily="18" charset="0"/>
            <a:cs typeface="Times New Roman" panose="02020603050405020304" pitchFamily="18" charset="0"/>
          </a:endParaRPr>
        </a:p>
      </dgm:t>
    </dgm:pt>
    <dgm:pt modelId="{C1416545-8BF5-475F-AD52-BEE681D81B4B}" type="parTrans" cxnId="{E1D92F1D-8981-4C8E-8727-E246ADDE81B0}">
      <dgm:prSet/>
      <dgm:spPr/>
      <dgm:t>
        <a:bodyPr/>
        <a:lstStyle/>
        <a:p>
          <a:endParaRPr lang="en-US"/>
        </a:p>
      </dgm:t>
    </dgm:pt>
    <dgm:pt modelId="{5025C83A-7CF7-4FB7-B64D-48833EBB37D8}" type="sibTrans" cxnId="{E1D92F1D-8981-4C8E-8727-E246ADDE81B0}">
      <dgm:prSet/>
      <dgm:spPr/>
      <dgm:t>
        <a:bodyPr/>
        <a:lstStyle/>
        <a:p>
          <a:endParaRPr lang="en-US"/>
        </a:p>
      </dgm:t>
    </dgm:pt>
    <dgm:pt modelId="{BEB0F514-D7B0-444C-ACBF-72E335417DFE}">
      <dgm:prSet/>
      <dgm:spPr/>
      <dgm:t>
        <a:bodyPr/>
        <a:lstStyle/>
        <a:p>
          <a:r>
            <a:rPr lang="en-GB" b="1">
              <a:latin typeface="Times New Roman" panose="02020603050405020304" pitchFamily="18" charset="0"/>
              <a:cs typeface="Times New Roman" panose="02020603050405020304" pitchFamily="18" charset="0"/>
            </a:rPr>
            <a:t>System requirements specification</a:t>
          </a:r>
          <a:endParaRPr lang="en-US" b="1">
            <a:latin typeface="Times New Roman" panose="02020603050405020304" pitchFamily="18" charset="0"/>
            <a:cs typeface="Times New Roman" panose="02020603050405020304" pitchFamily="18" charset="0"/>
          </a:endParaRPr>
        </a:p>
      </dgm:t>
    </dgm:pt>
    <dgm:pt modelId="{D17751C5-6834-403C-B57F-EA6A418417BB}" type="parTrans" cxnId="{71EFD544-99FC-45C9-95CA-8256D21878DA}">
      <dgm:prSet/>
      <dgm:spPr/>
      <dgm:t>
        <a:bodyPr/>
        <a:lstStyle/>
        <a:p>
          <a:endParaRPr lang="en-US"/>
        </a:p>
      </dgm:t>
    </dgm:pt>
    <dgm:pt modelId="{230E7CDC-14B2-430A-9AE8-7AC48381FFFC}" type="sibTrans" cxnId="{71EFD544-99FC-45C9-95CA-8256D21878DA}">
      <dgm:prSet/>
      <dgm:spPr/>
      <dgm:t>
        <a:bodyPr/>
        <a:lstStyle/>
        <a:p>
          <a:endParaRPr lang="en-US"/>
        </a:p>
      </dgm:t>
    </dgm:pt>
    <dgm:pt modelId="{6E67FD2A-E915-4AAD-8577-111F72068C81}">
      <dgm:prSet/>
      <dgm:spPr/>
      <dgm:t>
        <a:bodyPr/>
        <a:lstStyle/>
        <a:p>
          <a:pPr marL="0" lvl="0" indent="0" defTabSz="711200">
            <a:spcBef>
              <a:spcPct val="0"/>
            </a:spcBef>
            <a:spcAft>
              <a:spcPct val="35000"/>
            </a:spcAft>
            <a:buNone/>
          </a:pPr>
          <a:r>
            <a:rPr lang="en-GB" b="1" kern="1200">
              <a:latin typeface="Times New Roman" panose="02020603050405020304" pitchFamily="18" charset="0"/>
              <a:ea typeface="+mn-ea"/>
              <a:cs typeface="Times New Roman" panose="02020603050405020304" pitchFamily="18" charset="0"/>
            </a:rPr>
            <a:t>User Stories</a:t>
          </a:r>
          <a:endParaRPr lang="en-US" b="1" kern="1200">
            <a:latin typeface="Times New Roman" panose="02020603050405020304" pitchFamily="18" charset="0"/>
            <a:ea typeface="+mn-ea"/>
            <a:cs typeface="Times New Roman" panose="02020603050405020304" pitchFamily="18" charset="0"/>
          </a:endParaRPr>
        </a:p>
      </dgm:t>
    </dgm:pt>
    <dgm:pt modelId="{6C266267-3B75-4106-8E85-CD331857C3D5}" type="parTrans" cxnId="{B6E6C727-6546-4574-AAC8-5026C64DA97A}">
      <dgm:prSet/>
      <dgm:spPr/>
      <dgm:t>
        <a:bodyPr/>
        <a:lstStyle/>
        <a:p>
          <a:endParaRPr lang="en-US"/>
        </a:p>
      </dgm:t>
    </dgm:pt>
    <dgm:pt modelId="{1D6A1349-59D6-46A9-9C8E-6E6E9803D107}" type="sibTrans" cxnId="{B6E6C727-6546-4574-AAC8-5026C64DA97A}">
      <dgm:prSet/>
      <dgm:spPr/>
      <dgm:t>
        <a:bodyPr/>
        <a:lstStyle/>
        <a:p>
          <a:endParaRPr lang="en-US"/>
        </a:p>
      </dgm:t>
    </dgm:pt>
    <dgm:pt modelId="{E8C5D9A7-3491-4B71-AF87-09D63543115C}">
      <dgm:prSet/>
      <dgm:spPr/>
      <dgm:t>
        <a:bodyPr/>
        <a:lstStyle/>
        <a:p>
          <a:r>
            <a:rPr lang="en-GB" b="1" kern="1200">
              <a:latin typeface="Times New Roman" panose="02020603050405020304" pitchFamily="18" charset="0"/>
              <a:ea typeface="+mn-ea"/>
              <a:cs typeface="Times New Roman" panose="02020603050405020304" pitchFamily="18" charset="0"/>
            </a:rPr>
            <a:t>Work backlog &amp; Project duration</a:t>
          </a:r>
          <a:endParaRPr lang="en-US" b="1" kern="1200">
            <a:latin typeface="Times New Roman" panose="02020603050405020304" pitchFamily="18" charset="0"/>
            <a:ea typeface="+mn-ea"/>
            <a:cs typeface="Times New Roman" panose="02020603050405020304" pitchFamily="18" charset="0"/>
          </a:endParaRPr>
        </a:p>
      </dgm:t>
    </dgm:pt>
    <dgm:pt modelId="{385926CA-C760-4972-A42D-82074FD3BCF4}" type="parTrans" cxnId="{9165D7CA-3742-4AA6-828B-D6BEBC8ED5B6}">
      <dgm:prSet/>
      <dgm:spPr/>
      <dgm:t>
        <a:bodyPr/>
        <a:lstStyle/>
        <a:p>
          <a:endParaRPr lang="en-US"/>
        </a:p>
      </dgm:t>
    </dgm:pt>
    <dgm:pt modelId="{12167C2E-34ED-4788-9827-6D2FBE3C8910}" type="sibTrans" cxnId="{9165D7CA-3742-4AA6-828B-D6BEBC8ED5B6}">
      <dgm:prSet/>
      <dgm:spPr/>
      <dgm:t>
        <a:bodyPr/>
        <a:lstStyle/>
        <a:p>
          <a:endParaRPr lang="en-US"/>
        </a:p>
      </dgm:t>
    </dgm:pt>
    <dgm:pt modelId="{08C198DE-F64F-4E2A-95D4-0B5795EE13DA}">
      <dgm:prSet/>
      <dgm:spPr/>
      <dgm:t>
        <a:bodyPr/>
        <a:lstStyle/>
        <a:p>
          <a:pPr marL="0" lvl="0" indent="0" defTabSz="711200">
            <a:spcBef>
              <a:spcPct val="0"/>
            </a:spcBef>
            <a:spcAft>
              <a:spcPct val="35000"/>
            </a:spcAft>
            <a:buNone/>
          </a:pPr>
          <a:r>
            <a:rPr lang="en-GB" b="1" kern="1200">
              <a:latin typeface="Times New Roman" panose="02020603050405020304" pitchFamily="18" charset="0"/>
              <a:ea typeface="+mn-ea"/>
              <a:cs typeface="Times New Roman" panose="02020603050405020304" pitchFamily="18" charset="0"/>
            </a:rPr>
            <a:t>Actor Description                                        </a:t>
          </a:r>
          <a:endParaRPr lang="en-US" b="1" kern="1200">
            <a:latin typeface="Times New Roman" panose="02020603050405020304" pitchFamily="18" charset="0"/>
            <a:ea typeface="+mn-ea"/>
            <a:cs typeface="Times New Roman" panose="02020603050405020304" pitchFamily="18" charset="0"/>
          </a:endParaRPr>
        </a:p>
      </dgm:t>
    </dgm:pt>
    <dgm:pt modelId="{9B9981CE-F259-422D-BC21-24A15407D6EF}" type="parTrans" cxnId="{13218C95-9939-4C93-81AB-871D516BECA3}">
      <dgm:prSet/>
      <dgm:spPr/>
      <dgm:t>
        <a:bodyPr/>
        <a:lstStyle/>
        <a:p>
          <a:endParaRPr lang="en-US"/>
        </a:p>
      </dgm:t>
    </dgm:pt>
    <dgm:pt modelId="{54B8B172-77E4-49D8-A6EA-988418BDBD0E}" type="sibTrans" cxnId="{13218C95-9939-4C93-81AB-871D516BECA3}">
      <dgm:prSet/>
      <dgm:spPr/>
      <dgm:t>
        <a:bodyPr/>
        <a:lstStyle/>
        <a:p>
          <a:endParaRPr lang="en-US"/>
        </a:p>
      </dgm:t>
    </dgm:pt>
    <dgm:pt modelId="{2E83C6C5-7AD5-4CB2-A362-36939BC57F82}">
      <dgm:prSet/>
      <dgm:spPr/>
      <dgm:t>
        <a:bodyPr/>
        <a:lstStyle/>
        <a:p>
          <a:r>
            <a:rPr lang="en-GB" b="1" kern="1200">
              <a:latin typeface="Times New Roman" panose="02020603050405020304" pitchFamily="18" charset="0"/>
              <a:ea typeface="+mn-ea"/>
              <a:cs typeface="Times New Roman" panose="02020603050405020304" pitchFamily="18" charset="0"/>
            </a:rPr>
            <a:t>Use Case Description</a:t>
          </a:r>
          <a:endParaRPr lang="en-US" b="1" kern="1200">
            <a:latin typeface="Times New Roman" panose="02020603050405020304" pitchFamily="18" charset="0"/>
            <a:ea typeface="+mn-ea"/>
            <a:cs typeface="Times New Roman" panose="02020603050405020304" pitchFamily="18" charset="0"/>
          </a:endParaRPr>
        </a:p>
      </dgm:t>
    </dgm:pt>
    <dgm:pt modelId="{F961176F-09C8-44C0-B10B-A904D70235CA}" type="parTrans" cxnId="{1169708F-7A7C-48E8-9485-E65E1A5009B2}">
      <dgm:prSet/>
      <dgm:spPr/>
      <dgm:t>
        <a:bodyPr/>
        <a:lstStyle/>
        <a:p>
          <a:endParaRPr lang="en-US"/>
        </a:p>
      </dgm:t>
    </dgm:pt>
    <dgm:pt modelId="{A242DEF4-F7AC-46F4-A03C-B82A70BD8C33}" type="sibTrans" cxnId="{1169708F-7A7C-48E8-9485-E65E1A5009B2}">
      <dgm:prSet/>
      <dgm:spPr/>
      <dgm:t>
        <a:bodyPr/>
        <a:lstStyle/>
        <a:p>
          <a:endParaRPr lang="en-US"/>
        </a:p>
      </dgm:t>
    </dgm:pt>
    <dgm:pt modelId="{871249E4-C340-4143-A510-C63AFE8A384C}" type="pres">
      <dgm:prSet presAssocID="{4D8B73E8-D407-4EEC-AF59-F91D14AB6BBA}" presName="hierChild1" presStyleCnt="0">
        <dgm:presLayoutVars>
          <dgm:chPref val="1"/>
          <dgm:dir/>
          <dgm:animOne val="branch"/>
          <dgm:animLvl val="lvl"/>
          <dgm:resizeHandles/>
        </dgm:presLayoutVars>
      </dgm:prSet>
      <dgm:spPr/>
    </dgm:pt>
    <dgm:pt modelId="{AC7FB65C-F7E3-4067-BCC3-5F9CF5A3E4D5}" type="pres">
      <dgm:prSet presAssocID="{EB134F14-EE02-42EC-96D2-FB3936C2040F}" presName="hierRoot1" presStyleCnt="0"/>
      <dgm:spPr/>
    </dgm:pt>
    <dgm:pt modelId="{C173C79B-49DA-4802-8408-1DF686027C45}" type="pres">
      <dgm:prSet presAssocID="{EB134F14-EE02-42EC-96D2-FB3936C2040F}" presName="composite" presStyleCnt="0"/>
      <dgm:spPr/>
    </dgm:pt>
    <dgm:pt modelId="{D6786980-C422-4C6D-A62C-67403F70A5B1}" type="pres">
      <dgm:prSet presAssocID="{EB134F14-EE02-42EC-96D2-FB3936C2040F}" presName="background" presStyleLbl="node0" presStyleIdx="0" presStyleCnt="2"/>
      <dgm:spPr/>
    </dgm:pt>
    <dgm:pt modelId="{920D4951-5C36-48F9-AA6A-1504FAFF5DDA}" type="pres">
      <dgm:prSet presAssocID="{EB134F14-EE02-42EC-96D2-FB3936C2040F}" presName="text" presStyleLbl="fgAcc0" presStyleIdx="0" presStyleCnt="2">
        <dgm:presLayoutVars>
          <dgm:chPref val="3"/>
        </dgm:presLayoutVars>
      </dgm:prSet>
      <dgm:spPr/>
    </dgm:pt>
    <dgm:pt modelId="{0F31046C-2B62-4019-BA4B-A83DDF6D3CA0}" type="pres">
      <dgm:prSet presAssocID="{EB134F14-EE02-42EC-96D2-FB3936C2040F}" presName="hierChild2" presStyleCnt="0"/>
      <dgm:spPr/>
    </dgm:pt>
    <dgm:pt modelId="{26E06D11-4F7C-43AC-8EB0-870462CE53A9}" type="pres">
      <dgm:prSet presAssocID="{68AE22EB-CF0F-49B5-8787-6C5AB6FCFAEA}" presName="hierRoot1" presStyleCnt="0"/>
      <dgm:spPr/>
    </dgm:pt>
    <dgm:pt modelId="{8CD8F780-2D97-460D-8EB6-DCB4617AC3CF}" type="pres">
      <dgm:prSet presAssocID="{68AE22EB-CF0F-49B5-8787-6C5AB6FCFAEA}" presName="composite" presStyleCnt="0"/>
      <dgm:spPr/>
    </dgm:pt>
    <dgm:pt modelId="{2E42B685-8484-4204-B47A-090407D02075}" type="pres">
      <dgm:prSet presAssocID="{68AE22EB-CF0F-49B5-8787-6C5AB6FCFAEA}" presName="background" presStyleLbl="node0" presStyleIdx="1" presStyleCnt="2"/>
      <dgm:spPr/>
    </dgm:pt>
    <dgm:pt modelId="{7602538D-F0D1-4009-85AA-63C24D5CC5A4}" type="pres">
      <dgm:prSet presAssocID="{68AE22EB-CF0F-49B5-8787-6C5AB6FCFAEA}" presName="text" presStyleLbl="fgAcc0" presStyleIdx="1" presStyleCnt="2">
        <dgm:presLayoutVars>
          <dgm:chPref val="3"/>
        </dgm:presLayoutVars>
      </dgm:prSet>
      <dgm:spPr/>
    </dgm:pt>
    <dgm:pt modelId="{8650E2E2-2173-4AFC-B2F4-CF9E26594334}" type="pres">
      <dgm:prSet presAssocID="{68AE22EB-CF0F-49B5-8787-6C5AB6FCFAEA}" presName="hierChild2" presStyleCnt="0"/>
      <dgm:spPr/>
    </dgm:pt>
    <dgm:pt modelId="{77FA3D12-1E48-4C1B-9412-F6F587F6B97D}" type="pres">
      <dgm:prSet presAssocID="{D17751C5-6834-403C-B57F-EA6A418417BB}" presName="Name10" presStyleLbl="parChTrans1D2" presStyleIdx="0" presStyleCnt="5"/>
      <dgm:spPr/>
    </dgm:pt>
    <dgm:pt modelId="{45CF5C4D-BD7A-4358-8A9B-C74B0A4932DE}" type="pres">
      <dgm:prSet presAssocID="{BEB0F514-D7B0-444C-ACBF-72E335417DFE}" presName="hierRoot2" presStyleCnt="0"/>
      <dgm:spPr/>
    </dgm:pt>
    <dgm:pt modelId="{E94BE1F7-6EFE-4BA5-86CA-3A34A3BCC272}" type="pres">
      <dgm:prSet presAssocID="{BEB0F514-D7B0-444C-ACBF-72E335417DFE}" presName="composite2" presStyleCnt="0"/>
      <dgm:spPr/>
    </dgm:pt>
    <dgm:pt modelId="{99720613-725A-4BC7-957C-2B8305BCE1F6}" type="pres">
      <dgm:prSet presAssocID="{BEB0F514-D7B0-444C-ACBF-72E335417DFE}" presName="background2" presStyleLbl="node2" presStyleIdx="0" presStyleCnt="5"/>
      <dgm:spPr/>
    </dgm:pt>
    <dgm:pt modelId="{F70CB651-70FE-4915-AB41-6D7F76E85E93}" type="pres">
      <dgm:prSet presAssocID="{BEB0F514-D7B0-444C-ACBF-72E335417DFE}" presName="text2" presStyleLbl="fgAcc2" presStyleIdx="0" presStyleCnt="5">
        <dgm:presLayoutVars>
          <dgm:chPref val="3"/>
        </dgm:presLayoutVars>
      </dgm:prSet>
      <dgm:spPr/>
    </dgm:pt>
    <dgm:pt modelId="{4DAB235C-E67A-477C-B840-9918D6134706}" type="pres">
      <dgm:prSet presAssocID="{BEB0F514-D7B0-444C-ACBF-72E335417DFE}" presName="hierChild3" presStyleCnt="0"/>
      <dgm:spPr/>
    </dgm:pt>
    <dgm:pt modelId="{0D908ED4-11FB-4BD5-BB5F-1B6D291C5B89}" type="pres">
      <dgm:prSet presAssocID="{6C266267-3B75-4106-8E85-CD331857C3D5}" presName="Name10" presStyleLbl="parChTrans1D2" presStyleIdx="1" presStyleCnt="5"/>
      <dgm:spPr/>
    </dgm:pt>
    <dgm:pt modelId="{61FC77F4-7210-41B2-9D80-C229C68259EB}" type="pres">
      <dgm:prSet presAssocID="{6E67FD2A-E915-4AAD-8577-111F72068C81}" presName="hierRoot2" presStyleCnt="0"/>
      <dgm:spPr/>
    </dgm:pt>
    <dgm:pt modelId="{55E69566-8AE1-4DDB-9C5C-23CDE5230DDD}" type="pres">
      <dgm:prSet presAssocID="{6E67FD2A-E915-4AAD-8577-111F72068C81}" presName="composite2" presStyleCnt="0"/>
      <dgm:spPr/>
    </dgm:pt>
    <dgm:pt modelId="{FC947795-5861-4955-A0C2-CA1C414225B8}" type="pres">
      <dgm:prSet presAssocID="{6E67FD2A-E915-4AAD-8577-111F72068C81}" presName="background2" presStyleLbl="node2" presStyleIdx="1" presStyleCnt="5"/>
      <dgm:spPr/>
    </dgm:pt>
    <dgm:pt modelId="{C38633DB-3088-4B1F-AE77-87B6DA9AAEE7}" type="pres">
      <dgm:prSet presAssocID="{6E67FD2A-E915-4AAD-8577-111F72068C81}" presName="text2" presStyleLbl="fgAcc2" presStyleIdx="1" presStyleCnt="5">
        <dgm:presLayoutVars>
          <dgm:chPref val="3"/>
        </dgm:presLayoutVars>
      </dgm:prSet>
      <dgm:spPr/>
    </dgm:pt>
    <dgm:pt modelId="{645CD1D9-6BFE-465B-8341-39179D4C24B3}" type="pres">
      <dgm:prSet presAssocID="{6E67FD2A-E915-4AAD-8577-111F72068C81}" presName="hierChild3" presStyleCnt="0"/>
      <dgm:spPr/>
    </dgm:pt>
    <dgm:pt modelId="{BB7ACD48-6E05-4BEF-907E-DCFBAC9E7047}" type="pres">
      <dgm:prSet presAssocID="{385926CA-C760-4972-A42D-82074FD3BCF4}" presName="Name10" presStyleLbl="parChTrans1D2" presStyleIdx="2" presStyleCnt="5"/>
      <dgm:spPr/>
    </dgm:pt>
    <dgm:pt modelId="{86F51E5B-E032-430E-8C12-D7406FE9AA66}" type="pres">
      <dgm:prSet presAssocID="{E8C5D9A7-3491-4B71-AF87-09D63543115C}" presName="hierRoot2" presStyleCnt="0"/>
      <dgm:spPr/>
    </dgm:pt>
    <dgm:pt modelId="{FB669A0B-AC62-45E3-8280-0CE36736AB46}" type="pres">
      <dgm:prSet presAssocID="{E8C5D9A7-3491-4B71-AF87-09D63543115C}" presName="composite2" presStyleCnt="0"/>
      <dgm:spPr/>
    </dgm:pt>
    <dgm:pt modelId="{B6C37BFD-F615-4AAE-8F0A-651B558EB463}" type="pres">
      <dgm:prSet presAssocID="{E8C5D9A7-3491-4B71-AF87-09D63543115C}" presName="background2" presStyleLbl="node2" presStyleIdx="2" presStyleCnt="5"/>
      <dgm:spPr/>
    </dgm:pt>
    <dgm:pt modelId="{DDA26899-0DBD-45FC-92AC-0C42467D492D}" type="pres">
      <dgm:prSet presAssocID="{E8C5D9A7-3491-4B71-AF87-09D63543115C}" presName="text2" presStyleLbl="fgAcc2" presStyleIdx="2" presStyleCnt="5">
        <dgm:presLayoutVars>
          <dgm:chPref val="3"/>
        </dgm:presLayoutVars>
      </dgm:prSet>
      <dgm:spPr/>
    </dgm:pt>
    <dgm:pt modelId="{B8D0CDE9-676F-4583-94F9-C61C5B3769CE}" type="pres">
      <dgm:prSet presAssocID="{E8C5D9A7-3491-4B71-AF87-09D63543115C}" presName="hierChild3" presStyleCnt="0"/>
      <dgm:spPr/>
    </dgm:pt>
    <dgm:pt modelId="{46AD2A73-5C18-4485-AA98-CC401E4357FC}" type="pres">
      <dgm:prSet presAssocID="{9B9981CE-F259-422D-BC21-24A15407D6EF}" presName="Name10" presStyleLbl="parChTrans1D2" presStyleIdx="3" presStyleCnt="5"/>
      <dgm:spPr/>
    </dgm:pt>
    <dgm:pt modelId="{5BFADC6B-5C51-443B-8D7F-96B7CBF59F81}" type="pres">
      <dgm:prSet presAssocID="{08C198DE-F64F-4E2A-95D4-0B5795EE13DA}" presName="hierRoot2" presStyleCnt="0"/>
      <dgm:spPr/>
    </dgm:pt>
    <dgm:pt modelId="{D5369DF6-F9CA-4822-B5C2-448ACB4F94D3}" type="pres">
      <dgm:prSet presAssocID="{08C198DE-F64F-4E2A-95D4-0B5795EE13DA}" presName="composite2" presStyleCnt="0"/>
      <dgm:spPr/>
    </dgm:pt>
    <dgm:pt modelId="{F6837370-9CDC-4C55-856D-BA04BD57FC7E}" type="pres">
      <dgm:prSet presAssocID="{08C198DE-F64F-4E2A-95D4-0B5795EE13DA}" presName="background2" presStyleLbl="node2" presStyleIdx="3" presStyleCnt="5"/>
      <dgm:spPr/>
    </dgm:pt>
    <dgm:pt modelId="{0B2D99C8-B27F-47B6-8219-518132F3AB81}" type="pres">
      <dgm:prSet presAssocID="{08C198DE-F64F-4E2A-95D4-0B5795EE13DA}" presName="text2" presStyleLbl="fgAcc2" presStyleIdx="3" presStyleCnt="5">
        <dgm:presLayoutVars>
          <dgm:chPref val="3"/>
        </dgm:presLayoutVars>
      </dgm:prSet>
      <dgm:spPr/>
    </dgm:pt>
    <dgm:pt modelId="{F5DCF567-1A7C-4FDB-BE2E-5327D82A1628}" type="pres">
      <dgm:prSet presAssocID="{08C198DE-F64F-4E2A-95D4-0B5795EE13DA}" presName="hierChild3" presStyleCnt="0"/>
      <dgm:spPr/>
    </dgm:pt>
    <dgm:pt modelId="{A794D480-E79A-421C-A33A-1284968406B5}" type="pres">
      <dgm:prSet presAssocID="{F961176F-09C8-44C0-B10B-A904D70235CA}" presName="Name10" presStyleLbl="parChTrans1D2" presStyleIdx="4" presStyleCnt="5"/>
      <dgm:spPr/>
    </dgm:pt>
    <dgm:pt modelId="{BF485E44-E86E-4941-A9F3-241138FB664B}" type="pres">
      <dgm:prSet presAssocID="{2E83C6C5-7AD5-4CB2-A362-36939BC57F82}" presName="hierRoot2" presStyleCnt="0"/>
      <dgm:spPr/>
    </dgm:pt>
    <dgm:pt modelId="{7572B5D0-B11B-4AF4-B9C9-6DA0E9ABA5CD}" type="pres">
      <dgm:prSet presAssocID="{2E83C6C5-7AD5-4CB2-A362-36939BC57F82}" presName="composite2" presStyleCnt="0"/>
      <dgm:spPr/>
    </dgm:pt>
    <dgm:pt modelId="{EC7235AB-0F20-42D4-A8B9-7EA372AB28E8}" type="pres">
      <dgm:prSet presAssocID="{2E83C6C5-7AD5-4CB2-A362-36939BC57F82}" presName="background2" presStyleLbl="node2" presStyleIdx="4" presStyleCnt="5"/>
      <dgm:spPr/>
    </dgm:pt>
    <dgm:pt modelId="{63D33934-0CB1-400F-B94C-3A8D2659DA86}" type="pres">
      <dgm:prSet presAssocID="{2E83C6C5-7AD5-4CB2-A362-36939BC57F82}" presName="text2" presStyleLbl="fgAcc2" presStyleIdx="4" presStyleCnt="5">
        <dgm:presLayoutVars>
          <dgm:chPref val="3"/>
        </dgm:presLayoutVars>
      </dgm:prSet>
      <dgm:spPr/>
    </dgm:pt>
    <dgm:pt modelId="{556E012A-8FC2-4259-9BBA-B888B0C61A7A}" type="pres">
      <dgm:prSet presAssocID="{2E83C6C5-7AD5-4CB2-A362-36939BC57F82}" presName="hierChild3" presStyleCnt="0"/>
      <dgm:spPr/>
    </dgm:pt>
  </dgm:ptLst>
  <dgm:cxnLst>
    <dgm:cxn modelId="{9105C508-647C-4AA2-B2F8-CD13D4C45E46}" type="presOf" srcId="{BEB0F514-D7B0-444C-ACBF-72E335417DFE}" destId="{F70CB651-70FE-4915-AB41-6D7F76E85E93}" srcOrd="0" destOrd="0" presId="urn:microsoft.com/office/officeart/2005/8/layout/hierarchy1"/>
    <dgm:cxn modelId="{E1D92F1D-8981-4C8E-8727-E246ADDE81B0}" srcId="{4D8B73E8-D407-4EEC-AF59-F91D14AB6BBA}" destId="{68AE22EB-CF0F-49B5-8787-6C5AB6FCFAEA}" srcOrd="1" destOrd="0" parTransId="{C1416545-8BF5-475F-AD52-BEE681D81B4B}" sibTransId="{5025C83A-7CF7-4FB7-B64D-48833EBB37D8}"/>
    <dgm:cxn modelId="{B6E6C727-6546-4574-AAC8-5026C64DA97A}" srcId="{68AE22EB-CF0F-49B5-8787-6C5AB6FCFAEA}" destId="{6E67FD2A-E915-4AAD-8577-111F72068C81}" srcOrd="1" destOrd="0" parTransId="{6C266267-3B75-4106-8E85-CD331857C3D5}" sibTransId="{1D6A1349-59D6-46A9-9C8E-6E6E9803D107}"/>
    <dgm:cxn modelId="{B760B629-1EFE-4455-8846-AAA59E96F1D7}" type="presOf" srcId="{6C266267-3B75-4106-8E85-CD331857C3D5}" destId="{0D908ED4-11FB-4BD5-BB5F-1B6D291C5B89}" srcOrd="0" destOrd="0" presId="urn:microsoft.com/office/officeart/2005/8/layout/hierarchy1"/>
    <dgm:cxn modelId="{69F4A02B-81FE-481E-BE59-8487D63B70C6}" type="presOf" srcId="{E8C5D9A7-3491-4B71-AF87-09D63543115C}" destId="{DDA26899-0DBD-45FC-92AC-0C42467D492D}" srcOrd="0" destOrd="0" presId="urn:microsoft.com/office/officeart/2005/8/layout/hierarchy1"/>
    <dgm:cxn modelId="{F5AC2E2F-D600-4442-8A25-BCE8EAA8B32F}" type="presOf" srcId="{2E83C6C5-7AD5-4CB2-A362-36939BC57F82}" destId="{63D33934-0CB1-400F-B94C-3A8D2659DA86}" srcOrd="0" destOrd="0" presId="urn:microsoft.com/office/officeart/2005/8/layout/hierarchy1"/>
    <dgm:cxn modelId="{83676B30-3DBA-43EE-BCCA-C19055AEA99B}" type="presOf" srcId="{4D8B73E8-D407-4EEC-AF59-F91D14AB6BBA}" destId="{871249E4-C340-4143-A510-C63AFE8A384C}" srcOrd="0" destOrd="0" presId="urn:microsoft.com/office/officeart/2005/8/layout/hierarchy1"/>
    <dgm:cxn modelId="{71F1D739-E94E-4953-A540-E6804820F8B5}" type="presOf" srcId="{EB134F14-EE02-42EC-96D2-FB3936C2040F}" destId="{920D4951-5C36-48F9-AA6A-1504FAFF5DDA}" srcOrd="0" destOrd="0" presId="urn:microsoft.com/office/officeart/2005/8/layout/hierarchy1"/>
    <dgm:cxn modelId="{71EFD544-99FC-45C9-95CA-8256D21878DA}" srcId="{68AE22EB-CF0F-49B5-8787-6C5AB6FCFAEA}" destId="{BEB0F514-D7B0-444C-ACBF-72E335417DFE}" srcOrd="0" destOrd="0" parTransId="{D17751C5-6834-403C-B57F-EA6A418417BB}" sibTransId="{230E7CDC-14B2-430A-9AE8-7AC48381FFFC}"/>
    <dgm:cxn modelId="{1577FA46-DA70-4CC2-816F-B6A16C5686B0}" srcId="{4D8B73E8-D407-4EEC-AF59-F91D14AB6BBA}" destId="{EB134F14-EE02-42EC-96D2-FB3936C2040F}" srcOrd="0" destOrd="0" parTransId="{9C88E574-156F-49F8-B46A-0163A680B353}" sibTransId="{BD8B513F-32FB-4E55-8D65-15F4A8C0E70F}"/>
    <dgm:cxn modelId="{3F3DBD73-633D-44FE-8918-2692A282F5FB}" type="presOf" srcId="{9B9981CE-F259-422D-BC21-24A15407D6EF}" destId="{46AD2A73-5C18-4485-AA98-CC401E4357FC}" srcOrd="0" destOrd="0" presId="urn:microsoft.com/office/officeart/2005/8/layout/hierarchy1"/>
    <dgm:cxn modelId="{958B2D75-E77D-49D4-B3DA-CE5D35CDEAB3}" type="presOf" srcId="{08C198DE-F64F-4E2A-95D4-0B5795EE13DA}" destId="{0B2D99C8-B27F-47B6-8219-518132F3AB81}" srcOrd="0" destOrd="0" presId="urn:microsoft.com/office/officeart/2005/8/layout/hierarchy1"/>
    <dgm:cxn modelId="{BD447078-69D8-4CF6-BD84-B9087844CA72}" type="presOf" srcId="{F961176F-09C8-44C0-B10B-A904D70235CA}" destId="{A794D480-E79A-421C-A33A-1284968406B5}" srcOrd="0" destOrd="0" presId="urn:microsoft.com/office/officeart/2005/8/layout/hierarchy1"/>
    <dgm:cxn modelId="{DBA25588-AFCA-4037-BF83-3029D6A6B229}" type="presOf" srcId="{D17751C5-6834-403C-B57F-EA6A418417BB}" destId="{77FA3D12-1E48-4C1B-9412-F6F587F6B97D}" srcOrd="0" destOrd="0" presId="urn:microsoft.com/office/officeart/2005/8/layout/hierarchy1"/>
    <dgm:cxn modelId="{1169708F-7A7C-48E8-9485-E65E1A5009B2}" srcId="{68AE22EB-CF0F-49B5-8787-6C5AB6FCFAEA}" destId="{2E83C6C5-7AD5-4CB2-A362-36939BC57F82}" srcOrd="4" destOrd="0" parTransId="{F961176F-09C8-44C0-B10B-A904D70235CA}" sibTransId="{A242DEF4-F7AC-46F4-A03C-B82A70BD8C33}"/>
    <dgm:cxn modelId="{13218C95-9939-4C93-81AB-871D516BECA3}" srcId="{68AE22EB-CF0F-49B5-8787-6C5AB6FCFAEA}" destId="{08C198DE-F64F-4E2A-95D4-0B5795EE13DA}" srcOrd="3" destOrd="0" parTransId="{9B9981CE-F259-422D-BC21-24A15407D6EF}" sibTransId="{54B8B172-77E4-49D8-A6EA-988418BDBD0E}"/>
    <dgm:cxn modelId="{EFF0929C-FD6C-469D-873D-37EF4F7358B8}" type="presOf" srcId="{68AE22EB-CF0F-49B5-8787-6C5AB6FCFAEA}" destId="{7602538D-F0D1-4009-85AA-63C24D5CC5A4}" srcOrd="0" destOrd="0" presId="urn:microsoft.com/office/officeart/2005/8/layout/hierarchy1"/>
    <dgm:cxn modelId="{9165D7CA-3742-4AA6-828B-D6BEBC8ED5B6}" srcId="{68AE22EB-CF0F-49B5-8787-6C5AB6FCFAEA}" destId="{E8C5D9A7-3491-4B71-AF87-09D63543115C}" srcOrd="2" destOrd="0" parTransId="{385926CA-C760-4972-A42D-82074FD3BCF4}" sibTransId="{12167C2E-34ED-4788-9827-6D2FBE3C8910}"/>
    <dgm:cxn modelId="{4FB0D1CE-ECDF-4987-89E4-F399B25884B9}" type="presOf" srcId="{6E67FD2A-E915-4AAD-8577-111F72068C81}" destId="{C38633DB-3088-4B1F-AE77-87B6DA9AAEE7}" srcOrd="0" destOrd="0" presId="urn:microsoft.com/office/officeart/2005/8/layout/hierarchy1"/>
    <dgm:cxn modelId="{9FAE84EB-7165-48FD-9242-C00D77FC46D5}" type="presOf" srcId="{385926CA-C760-4972-A42D-82074FD3BCF4}" destId="{BB7ACD48-6E05-4BEF-907E-DCFBAC9E7047}" srcOrd="0" destOrd="0" presId="urn:microsoft.com/office/officeart/2005/8/layout/hierarchy1"/>
    <dgm:cxn modelId="{3ADD159B-49D2-4897-8A3B-7E89DF14E046}" type="presParOf" srcId="{871249E4-C340-4143-A510-C63AFE8A384C}" destId="{AC7FB65C-F7E3-4067-BCC3-5F9CF5A3E4D5}" srcOrd="0" destOrd="0" presId="urn:microsoft.com/office/officeart/2005/8/layout/hierarchy1"/>
    <dgm:cxn modelId="{BDE4A48D-FF1F-4E0C-BF26-0F3FD45E701E}" type="presParOf" srcId="{AC7FB65C-F7E3-4067-BCC3-5F9CF5A3E4D5}" destId="{C173C79B-49DA-4802-8408-1DF686027C45}" srcOrd="0" destOrd="0" presId="urn:microsoft.com/office/officeart/2005/8/layout/hierarchy1"/>
    <dgm:cxn modelId="{27B8E4F7-CD1D-4829-B533-86961E91DED0}" type="presParOf" srcId="{C173C79B-49DA-4802-8408-1DF686027C45}" destId="{D6786980-C422-4C6D-A62C-67403F70A5B1}" srcOrd="0" destOrd="0" presId="urn:microsoft.com/office/officeart/2005/8/layout/hierarchy1"/>
    <dgm:cxn modelId="{DBCF454E-BD85-4A07-A5DA-9ACBCD131082}" type="presParOf" srcId="{C173C79B-49DA-4802-8408-1DF686027C45}" destId="{920D4951-5C36-48F9-AA6A-1504FAFF5DDA}" srcOrd="1" destOrd="0" presId="urn:microsoft.com/office/officeart/2005/8/layout/hierarchy1"/>
    <dgm:cxn modelId="{95B7244A-4799-4AC2-8DDD-3A9D8DA6CFA3}" type="presParOf" srcId="{AC7FB65C-F7E3-4067-BCC3-5F9CF5A3E4D5}" destId="{0F31046C-2B62-4019-BA4B-A83DDF6D3CA0}" srcOrd="1" destOrd="0" presId="urn:microsoft.com/office/officeart/2005/8/layout/hierarchy1"/>
    <dgm:cxn modelId="{9D633B70-6271-408E-A199-E2E66A183211}" type="presParOf" srcId="{871249E4-C340-4143-A510-C63AFE8A384C}" destId="{26E06D11-4F7C-43AC-8EB0-870462CE53A9}" srcOrd="1" destOrd="0" presId="urn:microsoft.com/office/officeart/2005/8/layout/hierarchy1"/>
    <dgm:cxn modelId="{7A2E0A3C-0A28-4208-8357-E1052B75C776}" type="presParOf" srcId="{26E06D11-4F7C-43AC-8EB0-870462CE53A9}" destId="{8CD8F780-2D97-460D-8EB6-DCB4617AC3CF}" srcOrd="0" destOrd="0" presId="urn:microsoft.com/office/officeart/2005/8/layout/hierarchy1"/>
    <dgm:cxn modelId="{1425726B-43F3-491A-B397-BA97C23CCE38}" type="presParOf" srcId="{8CD8F780-2D97-460D-8EB6-DCB4617AC3CF}" destId="{2E42B685-8484-4204-B47A-090407D02075}" srcOrd="0" destOrd="0" presId="urn:microsoft.com/office/officeart/2005/8/layout/hierarchy1"/>
    <dgm:cxn modelId="{32D6DD3A-DD4A-4D29-AFE4-8708CE11CC2B}" type="presParOf" srcId="{8CD8F780-2D97-460D-8EB6-DCB4617AC3CF}" destId="{7602538D-F0D1-4009-85AA-63C24D5CC5A4}" srcOrd="1" destOrd="0" presId="urn:microsoft.com/office/officeart/2005/8/layout/hierarchy1"/>
    <dgm:cxn modelId="{2F1B33B7-641D-4688-B537-5E77CCB64D27}" type="presParOf" srcId="{26E06D11-4F7C-43AC-8EB0-870462CE53A9}" destId="{8650E2E2-2173-4AFC-B2F4-CF9E26594334}" srcOrd="1" destOrd="0" presId="urn:microsoft.com/office/officeart/2005/8/layout/hierarchy1"/>
    <dgm:cxn modelId="{CAC2F3F2-A44D-421D-91C0-010D47A0F86D}" type="presParOf" srcId="{8650E2E2-2173-4AFC-B2F4-CF9E26594334}" destId="{77FA3D12-1E48-4C1B-9412-F6F587F6B97D}" srcOrd="0" destOrd="0" presId="urn:microsoft.com/office/officeart/2005/8/layout/hierarchy1"/>
    <dgm:cxn modelId="{A26FDBE3-DA05-4D47-8EFF-110A75137BA9}" type="presParOf" srcId="{8650E2E2-2173-4AFC-B2F4-CF9E26594334}" destId="{45CF5C4D-BD7A-4358-8A9B-C74B0A4932DE}" srcOrd="1" destOrd="0" presId="urn:microsoft.com/office/officeart/2005/8/layout/hierarchy1"/>
    <dgm:cxn modelId="{7824C493-D981-4FE8-AF78-7FA62EEDD040}" type="presParOf" srcId="{45CF5C4D-BD7A-4358-8A9B-C74B0A4932DE}" destId="{E94BE1F7-6EFE-4BA5-86CA-3A34A3BCC272}" srcOrd="0" destOrd="0" presId="urn:microsoft.com/office/officeart/2005/8/layout/hierarchy1"/>
    <dgm:cxn modelId="{DEF020A6-C333-4B22-A74C-D7473656C5CF}" type="presParOf" srcId="{E94BE1F7-6EFE-4BA5-86CA-3A34A3BCC272}" destId="{99720613-725A-4BC7-957C-2B8305BCE1F6}" srcOrd="0" destOrd="0" presId="urn:microsoft.com/office/officeart/2005/8/layout/hierarchy1"/>
    <dgm:cxn modelId="{A41FA812-62F1-42B7-9105-47AE3E453F13}" type="presParOf" srcId="{E94BE1F7-6EFE-4BA5-86CA-3A34A3BCC272}" destId="{F70CB651-70FE-4915-AB41-6D7F76E85E93}" srcOrd="1" destOrd="0" presId="urn:microsoft.com/office/officeart/2005/8/layout/hierarchy1"/>
    <dgm:cxn modelId="{155DCC8F-1D19-4AC8-B46C-4631393BBE76}" type="presParOf" srcId="{45CF5C4D-BD7A-4358-8A9B-C74B0A4932DE}" destId="{4DAB235C-E67A-477C-B840-9918D6134706}" srcOrd="1" destOrd="0" presId="urn:microsoft.com/office/officeart/2005/8/layout/hierarchy1"/>
    <dgm:cxn modelId="{FE906CC5-B7C9-4E90-9761-E5D14D8A13A9}" type="presParOf" srcId="{8650E2E2-2173-4AFC-B2F4-CF9E26594334}" destId="{0D908ED4-11FB-4BD5-BB5F-1B6D291C5B89}" srcOrd="2" destOrd="0" presId="urn:microsoft.com/office/officeart/2005/8/layout/hierarchy1"/>
    <dgm:cxn modelId="{1F7E68FC-B112-4205-AC27-2DCFADF8CC85}" type="presParOf" srcId="{8650E2E2-2173-4AFC-B2F4-CF9E26594334}" destId="{61FC77F4-7210-41B2-9D80-C229C68259EB}" srcOrd="3" destOrd="0" presId="urn:microsoft.com/office/officeart/2005/8/layout/hierarchy1"/>
    <dgm:cxn modelId="{3B3C5F50-086D-480C-A588-6ED14E282F94}" type="presParOf" srcId="{61FC77F4-7210-41B2-9D80-C229C68259EB}" destId="{55E69566-8AE1-4DDB-9C5C-23CDE5230DDD}" srcOrd="0" destOrd="0" presId="urn:microsoft.com/office/officeart/2005/8/layout/hierarchy1"/>
    <dgm:cxn modelId="{AB339DE7-68CC-453D-94E3-989101C4E9AB}" type="presParOf" srcId="{55E69566-8AE1-4DDB-9C5C-23CDE5230DDD}" destId="{FC947795-5861-4955-A0C2-CA1C414225B8}" srcOrd="0" destOrd="0" presId="urn:microsoft.com/office/officeart/2005/8/layout/hierarchy1"/>
    <dgm:cxn modelId="{2BAF0ABC-89E1-4118-9D2A-BB005B5D224B}" type="presParOf" srcId="{55E69566-8AE1-4DDB-9C5C-23CDE5230DDD}" destId="{C38633DB-3088-4B1F-AE77-87B6DA9AAEE7}" srcOrd="1" destOrd="0" presId="urn:microsoft.com/office/officeart/2005/8/layout/hierarchy1"/>
    <dgm:cxn modelId="{0F00CD88-30E6-491A-93F7-4139F9CA649A}" type="presParOf" srcId="{61FC77F4-7210-41B2-9D80-C229C68259EB}" destId="{645CD1D9-6BFE-465B-8341-39179D4C24B3}" srcOrd="1" destOrd="0" presId="urn:microsoft.com/office/officeart/2005/8/layout/hierarchy1"/>
    <dgm:cxn modelId="{77296CE9-EB0D-45C5-ACCA-A0123A89138A}" type="presParOf" srcId="{8650E2E2-2173-4AFC-B2F4-CF9E26594334}" destId="{BB7ACD48-6E05-4BEF-907E-DCFBAC9E7047}" srcOrd="4" destOrd="0" presId="urn:microsoft.com/office/officeart/2005/8/layout/hierarchy1"/>
    <dgm:cxn modelId="{F8F831F8-1193-4FF6-862E-3E0D59FBC3E4}" type="presParOf" srcId="{8650E2E2-2173-4AFC-B2F4-CF9E26594334}" destId="{86F51E5B-E032-430E-8C12-D7406FE9AA66}" srcOrd="5" destOrd="0" presId="urn:microsoft.com/office/officeart/2005/8/layout/hierarchy1"/>
    <dgm:cxn modelId="{F5069E5D-8232-4157-A37A-10EA539B0B6B}" type="presParOf" srcId="{86F51E5B-E032-430E-8C12-D7406FE9AA66}" destId="{FB669A0B-AC62-45E3-8280-0CE36736AB46}" srcOrd="0" destOrd="0" presId="urn:microsoft.com/office/officeart/2005/8/layout/hierarchy1"/>
    <dgm:cxn modelId="{F4A717A4-BD22-4978-956A-4E40FD1FDEC9}" type="presParOf" srcId="{FB669A0B-AC62-45E3-8280-0CE36736AB46}" destId="{B6C37BFD-F615-4AAE-8F0A-651B558EB463}" srcOrd="0" destOrd="0" presId="urn:microsoft.com/office/officeart/2005/8/layout/hierarchy1"/>
    <dgm:cxn modelId="{8F85909F-2021-4E59-8348-C9EE04EEC6F4}" type="presParOf" srcId="{FB669A0B-AC62-45E3-8280-0CE36736AB46}" destId="{DDA26899-0DBD-45FC-92AC-0C42467D492D}" srcOrd="1" destOrd="0" presId="urn:microsoft.com/office/officeart/2005/8/layout/hierarchy1"/>
    <dgm:cxn modelId="{479AEC09-A914-4561-8B68-743E2550F55D}" type="presParOf" srcId="{86F51E5B-E032-430E-8C12-D7406FE9AA66}" destId="{B8D0CDE9-676F-4583-94F9-C61C5B3769CE}" srcOrd="1" destOrd="0" presId="urn:microsoft.com/office/officeart/2005/8/layout/hierarchy1"/>
    <dgm:cxn modelId="{68679893-C3F4-4738-83BD-D5D00A2E1640}" type="presParOf" srcId="{8650E2E2-2173-4AFC-B2F4-CF9E26594334}" destId="{46AD2A73-5C18-4485-AA98-CC401E4357FC}" srcOrd="6" destOrd="0" presId="urn:microsoft.com/office/officeart/2005/8/layout/hierarchy1"/>
    <dgm:cxn modelId="{77D50DB9-5954-4EEE-8ADE-2A4A6FD5E791}" type="presParOf" srcId="{8650E2E2-2173-4AFC-B2F4-CF9E26594334}" destId="{5BFADC6B-5C51-443B-8D7F-96B7CBF59F81}" srcOrd="7" destOrd="0" presId="urn:microsoft.com/office/officeart/2005/8/layout/hierarchy1"/>
    <dgm:cxn modelId="{64CAA6B5-E590-4244-A21E-6F8FC0B32651}" type="presParOf" srcId="{5BFADC6B-5C51-443B-8D7F-96B7CBF59F81}" destId="{D5369DF6-F9CA-4822-B5C2-448ACB4F94D3}" srcOrd="0" destOrd="0" presId="urn:microsoft.com/office/officeart/2005/8/layout/hierarchy1"/>
    <dgm:cxn modelId="{ABFC472F-DF5D-4CDA-8EFA-58D01790E2D6}" type="presParOf" srcId="{D5369DF6-F9CA-4822-B5C2-448ACB4F94D3}" destId="{F6837370-9CDC-4C55-856D-BA04BD57FC7E}" srcOrd="0" destOrd="0" presId="urn:microsoft.com/office/officeart/2005/8/layout/hierarchy1"/>
    <dgm:cxn modelId="{328DD300-2F8F-4ABA-9B2E-95CDBFB376DE}" type="presParOf" srcId="{D5369DF6-F9CA-4822-B5C2-448ACB4F94D3}" destId="{0B2D99C8-B27F-47B6-8219-518132F3AB81}" srcOrd="1" destOrd="0" presId="urn:microsoft.com/office/officeart/2005/8/layout/hierarchy1"/>
    <dgm:cxn modelId="{E99A229A-3F0E-43E0-8D50-F992153351E9}" type="presParOf" srcId="{5BFADC6B-5C51-443B-8D7F-96B7CBF59F81}" destId="{F5DCF567-1A7C-4FDB-BE2E-5327D82A1628}" srcOrd="1" destOrd="0" presId="urn:microsoft.com/office/officeart/2005/8/layout/hierarchy1"/>
    <dgm:cxn modelId="{A4C98EB7-54F7-4119-BB4B-B57487887609}" type="presParOf" srcId="{8650E2E2-2173-4AFC-B2F4-CF9E26594334}" destId="{A794D480-E79A-421C-A33A-1284968406B5}" srcOrd="8" destOrd="0" presId="urn:microsoft.com/office/officeart/2005/8/layout/hierarchy1"/>
    <dgm:cxn modelId="{F0A08BFD-EA6E-4B84-B0D4-BD5EBA08BC0F}" type="presParOf" srcId="{8650E2E2-2173-4AFC-B2F4-CF9E26594334}" destId="{BF485E44-E86E-4941-A9F3-241138FB664B}" srcOrd="9" destOrd="0" presId="urn:microsoft.com/office/officeart/2005/8/layout/hierarchy1"/>
    <dgm:cxn modelId="{8C0F0A9B-ECB8-43DE-9061-184CAC5AA8A4}" type="presParOf" srcId="{BF485E44-E86E-4941-A9F3-241138FB664B}" destId="{7572B5D0-B11B-4AF4-B9C9-6DA0E9ABA5CD}" srcOrd="0" destOrd="0" presId="urn:microsoft.com/office/officeart/2005/8/layout/hierarchy1"/>
    <dgm:cxn modelId="{0263D8BE-4D79-4B5A-8A34-EAC6DCA26CBC}" type="presParOf" srcId="{7572B5D0-B11B-4AF4-B9C9-6DA0E9ABA5CD}" destId="{EC7235AB-0F20-42D4-A8B9-7EA372AB28E8}" srcOrd="0" destOrd="0" presId="urn:microsoft.com/office/officeart/2005/8/layout/hierarchy1"/>
    <dgm:cxn modelId="{8C851527-E1B5-43F3-90C3-83EEE6C2660A}" type="presParOf" srcId="{7572B5D0-B11B-4AF4-B9C9-6DA0E9ABA5CD}" destId="{63D33934-0CB1-400F-B94C-3A8D2659DA86}" srcOrd="1" destOrd="0" presId="urn:microsoft.com/office/officeart/2005/8/layout/hierarchy1"/>
    <dgm:cxn modelId="{B2AA9A35-9FA3-4951-A39A-2B8CEE2A30A8}" type="presParOf" srcId="{BF485E44-E86E-4941-A9F3-241138FB664B}" destId="{556E012A-8FC2-4259-9BBA-B888B0C61A7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619F98-2182-4BF6-AAB8-0DA203377B8E}" type="doc">
      <dgm:prSet loTypeId="urn:microsoft.com/office/officeart/2005/8/layout/list1" loCatId="list" qsTypeId="urn:microsoft.com/office/officeart/2005/8/quickstyle/simple4" qsCatId="simple" csTypeId="urn:microsoft.com/office/officeart/2005/8/colors/colorful1" csCatId="colorful"/>
      <dgm:spPr/>
      <dgm:t>
        <a:bodyPr/>
        <a:lstStyle/>
        <a:p>
          <a:endParaRPr lang="en-US"/>
        </a:p>
      </dgm:t>
    </dgm:pt>
    <dgm:pt modelId="{777D02A0-CE4B-4C77-A891-3C8006B458C9}">
      <dgm:prSet/>
      <dgm:spPr/>
      <dgm:t>
        <a:bodyPr/>
        <a:lstStyle/>
        <a:p>
          <a:r>
            <a:rPr lang="de-DE"/>
            <a:t>Front End </a:t>
          </a:r>
          <a:endParaRPr lang="en-US"/>
        </a:p>
      </dgm:t>
    </dgm:pt>
    <dgm:pt modelId="{BC04F764-FAEC-4C70-AAFE-8ED2A10998DC}" type="parTrans" cxnId="{C8772F6C-0AAB-4D1E-AB5C-5D757F6F78D6}">
      <dgm:prSet/>
      <dgm:spPr/>
      <dgm:t>
        <a:bodyPr/>
        <a:lstStyle/>
        <a:p>
          <a:endParaRPr lang="en-US"/>
        </a:p>
      </dgm:t>
    </dgm:pt>
    <dgm:pt modelId="{39A6143B-19A3-4186-ABFC-8E408582A36F}" type="sibTrans" cxnId="{C8772F6C-0AAB-4D1E-AB5C-5D757F6F78D6}">
      <dgm:prSet/>
      <dgm:spPr/>
      <dgm:t>
        <a:bodyPr/>
        <a:lstStyle/>
        <a:p>
          <a:endParaRPr lang="en-US"/>
        </a:p>
      </dgm:t>
    </dgm:pt>
    <dgm:pt modelId="{AEE2BAE2-D774-4A5F-B9C7-B77607CFB556}">
      <dgm:prSet/>
      <dgm:spPr/>
      <dgm:t>
        <a:bodyPr/>
        <a:lstStyle/>
        <a:p>
          <a:r>
            <a:rPr lang="de-DE"/>
            <a:t>Back end</a:t>
          </a:r>
          <a:endParaRPr lang="en-US"/>
        </a:p>
      </dgm:t>
    </dgm:pt>
    <dgm:pt modelId="{8607A8E3-2535-4414-8525-829B13E1BF17}" type="parTrans" cxnId="{11E2CE15-AA5E-484A-A7A1-9A40767000F7}">
      <dgm:prSet/>
      <dgm:spPr/>
      <dgm:t>
        <a:bodyPr/>
        <a:lstStyle/>
        <a:p>
          <a:endParaRPr lang="en-US"/>
        </a:p>
      </dgm:t>
    </dgm:pt>
    <dgm:pt modelId="{98773D01-721C-46E2-9886-5A0F1DBE0175}" type="sibTrans" cxnId="{11E2CE15-AA5E-484A-A7A1-9A40767000F7}">
      <dgm:prSet/>
      <dgm:spPr/>
      <dgm:t>
        <a:bodyPr/>
        <a:lstStyle/>
        <a:p>
          <a:endParaRPr lang="en-US"/>
        </a:p>
      </dgm:t>
    </dgm:pt>
    <dgm:pt modelId="{9243A5D9-899A-42FB-9EAE-45BDC57BCB1A}">
      <dgm:prSet/>
      <dgm:spPr/>
      <dgm:t>
        <a:bodyPr/>
        <a:lstStyle/>
        <a:p>
          <a:r>
            <a:rPr lang="de-DE"/>
            <a:t>AI </a:t>
          </a:r>
          <a:endParaRPr lang="en-US"/>
        </a:p>
      </dgm:t>
    </dgm:pt>
    <dgm:pt modelId="{934A110D-F79C-4445-8089-AFE48BBE7D4F}" type="parTrans" cxnId="{E7CE1431-3F26-4CCA-8E17-3E9CED6FFCF0}">
      <dgm:prSet/>
      <dgm:spPr/>
      <dgm:t>
        <a:bodyPr/>
        <a:lstStyle/>
        <a:p>
          <a:endParaRPr lang="en-US"/>
        </a:p>
      </dgm:t>
    </dgm:pt>
    <dgm:pt modelId="{AB94ABFB-A07F-4A2C-9E08-DECBA79FB04F}" type="sibTrans" cxnId="{E7CE1431-3F26-4CCA-8E17-3E9CED6FFCF0}">
      <dgm:prSet/>
      <dgm:spPr/>
      <dgm:t>
        <a:bodyPr/>
        <a:lstStyle/>
        <a:p>
          <a:endParaRPr lang="en-US"/>
        </a:p>
      </dgm:t>
    </dgm:pt>
    <dgm:pt modelId="{EC5C56BD-6317-434F-8B3E-71CFD3431C8C}" type="pres">
      <dgm:prSet presAssocID="{0E619F98-2182-4BF6-AAB8-0DA203377B8E}" presName="linear" presStyleCnt="0">
        <dgm:presLayoutVars>
          <dgm:dir/>
          <dgm:animLvl val="lvl"/>
          <dgm:resizeHandles val="exact"/>
        </dgm:presLayoutVars>
      </dgm:prSet>
      <dgm:spPr/>
    </dgm:pt>
    <dgm:pt modelId="{1412CE76-8CBF-4197-8157-B7D49E5B17DF}" type="pres">
      <dgm:prSet presAssocID="{777D02A0-CE4B-4C77-A891-3C8006B458C9}" presName="parentLin" presStyleCnt="0"/>
      <dgm:spPr/>
    </dgm:pt>
    <dgm:pt modelId="{0D2EAB5E-3563-4271-831C-03DDBEF921B3}" type="pres">
      <dgm:prSet presAssocID="{777D02A0-CE4B-4C77-A891-3C8006B458C9}" presName="parentLeftMargin" presStyleLbl="node1" presStyleIdx="0" presStyleCnt="3"/>
      <dgm:spPr/>
    </dgm:pt>
    <dgm:pt modelId="{47FBCFB6-6126-48DB-8249-112243A8A081}" type="pres">
      <dgm:prSet presAssocID="{777D02A0-CE4B-4C77-A891-3C8006B458C9}" presName="parentText" presStyleLbl="node1" presStyleIdx="0" presStyleCnt="3">
        <dgm:presLayoutVars>
          <dgm:chMax val="0"/>
          <dgm:bulletEnabled val="1"/>
        </dgm:presLayoutVars>
      </dgm:prSet>
      <dgm:spPr/>
    </dgm:pt>
    <dgm:pt modelId="{2C5FDFEC-8482-408F-BA4C-AA45F54D4F22}" type="pres">
      <dgm:prSet presAssocID="{777D02A0-CE4B-4C77-A891-3C8006B458C9}" presName="negativeSpace" presStyleCnt="0"/>
      <dgm:spPr/>
    </dgm:pt>
    <dgm:pt modelId="{C603CC44-8C2D-4A92-B32C-19FDA38294E8}" type="pres">
      <dgm:prSet presAssocID="{777D02A0-CE4B-4C77-A891-3C8006B458C9}" presName="childText" presStyleLbl="conFgAcc1" presStyleIdx="0" presStyleCnt="3">
        <dgm:presLayoutVars>
          <dgm:bulletEnabled val="1"/>
        </dgm:presLayoutVars>
      </dgm:prSet>
      <dgm:spPr/>
    </dgm:pt>
    <dgm:pt modelId="{80404F18-7699-4344-A2B6-C4631F290834}" type="pres">
      <dgm:prSet presAssocID="{39A6143B-19A3-4186-ABFC-8E408582A36F}" presName="spaceBetweenRectangles" presStyleCnt="0"/>
      <dgm:spPr/>
    </dgm:pt>
    <dgm:pt modelId="{C7C8E7E1-B0F0-4A0B-BF45-E9A292A3803D}" type="pres">
      <dgm:prSet presAssocID="{AEE2BAE2-D774-4A5F-B9C7-B77607CFB556}" presName="parentLin" presStyleCnt="0"/>
      <dgm:spPr/>
    </dgm:pt>
    <dgm:pt modelId="{3F986619-D58B-4C10-9FD2-2895A9842F96}" type="pres">
      <dgm:prSet presAssocID="{AEE2BAE2-D774-4A5F-B9C7-B77607CFB556}" presName="parentLeftMargin" presStyleLbl="node1" presStyleIdx="0" presStyleCnt="3"/>
      <dgm:spPr/>
    </dgm:pt>
    <dgm:pt modelId="{BD0F7806-EA78-4E77-BEBC-68923CF25324}" type="pres">
      <dgm:prSet presAssocID="{AEE2BAE2-D774-4A5F-B9C7-B77607CFB556}" presName="parentText" presStyleLbl="node1" presStyleIdx="1" presStyleCnt="3">
        <dgm:presLayoutVars>
          <dgm:chMax val="0"/>
          <dgm:bulletEnabled val="1"/>
        </dgm:presLayoutVars>
      </dgm:prSet>
      <dgm:spPr/>
    </dgm:pt>
    <dgm:pt modelId="{69872A7B-FA43-4D9D-A6B1-B4657602D683}" type="pres">
      <dgm:prSet presAssocID="{AEE2BAE2-D774-4A5F-B9C7-B77607CFB556}" presName="negativeSpace" presStyleCnt="0"/>
      <dgm:spPr/>
    </dgm:pt>
    <dgm:pt modelId="{6DA6645F-0132-4C75-9DCC-2D3282D1359B}" type="pres">
      <dgm:prSet presAssocID="{AEE2BAE2-D774-4A5F-B9C7-B77607CFB556}" presName="childText" presStyleLbl="conFgAcc1" presStyleIdx="1" presStyleCnt="3">
        <dgm:presLayoutVars>
          <dgm:bulletEnabled val="1"/>
        </dgm:presLayoutVars>
      </dgm:prSet>
      <dgm:spPr/>
    </dgm:pt>
    <dgm:pt modelId="{8C03613C-E5F5-41CB-BF92-7074BC70ADD7}" type="pres">
      <dgm:prSet presAssocID="{98773D01-721C-46E2-9886-5A0F1DBE0175}" presName="spaceBetweenRectangles" presStyleCnt="0"/>
      <dgm:spPr/>
    </dgm:pt>
    <dgm:pt modelId="{1047B4F7-ECF1-4E82-95AA-4F25005A5C53}" type="pres">
      <dgm:prSet presAssocID="{9243A5D9-899A-42FB-9EAE-45BDC57BCB1A}" presName="parentLin" presStyleCnt="0"/>
      <dgm:spPr/>
    </dgm:pt>
    <dgm:pt modelId="{A5C41ADA-9EEA-456A-9419-51EC93441E14}" type="pres">
      <dgm:prSet presAssocID="{9243A5D9-899A-42FB-9EAE-45BDC57BCB1A}" presName="parentLeftMargin" presStyleLbl="node1" presStyleIdx="1" presStyleCnt="3"/>
      <dgm:spPr/>
    </dgm:pt>
    <dgm:pt modelId="{6048CD7F-FF4D-4F0F-92F6-1B8FD7487261}" type="pres">
      <dgm:prSet presAssocID="{9243A5D9-899A-42FB-9EAE-45BDC57BCB1A}" presName="parentText" presStyleLbl="node1" presStyleIdx="2" presStyleCnt="3">
        <dgm:presLayoutVars>
          <dgm:chMax val="0"/>
          <dgm:bulletEnabled val="1"/>
        </dgm:presLayoutVars>
      </dgm:prSet>
      <dgm:spPr/>
    </dgm:pt>
    <dgm:pt modelId="{F054174A-7477-4AA1-BC0D-4729D1A4814F}" type="pres">
      <dgm:prSet presAssocID="{9243A5D9-899A-42FB-9EAE-45BDC57BCB1A}" presName="negativeSpace" presStyleCnt="0"/>
      <dgm:spPr/>
    </dgm:pt>
    <dgm:pt modelId="{49934426-0059-4F38-B7F6-ED711DE4A23B}" type="pres">
      <dgm:prSet presAssocID="{9243A5D9-899A-42FB-9EAE-45BDC57BCB1A}" presName="childText" presStyleLbl="conFgAcc1" presStyleIdx="2" presStyleCnt="3">
        <dgm:presLayoutVars>
          <dgm:bulletEnabled val="1"/>
        </dgm:presLayoutVars>
      </dgm:prSet>
      <dgm:spPr/>
    </dgm:pt>
  </dgm:ptLst>
  <dgm:cxnLst>
    <dgm:cxn modelId="{11E2CE15-AA5E-484A-A7A1-9A40767000F7}" srcId="{0E619F98-2182-4BF6-AAB8-0DA203377B8E}" destId="{AEE2BAE2-D774-4A5F-B9C7-B77607CFB556}" srcOrd="1" destOrd="0" parTransId="{8607A8E3-2535-4414-8525-829B13E1BF17}" sibTransId="{98773D01-721C-46E2-9886-5A0F1DBE0175}"/>
    <dgm:cxn modelId="{F7A6661B-BAD8-48E9-B979-62C646453404}" type="presOf" srcId="{AEE2BAE2-D774-4A5F-B9C7-B77607CFB556}" destId="{3F986619-D58B-4C10-9FD2-2895A9842F96}" srcOrd="0" destOrd="0" presId="urn:microsoft.com/office/officeart/2005/8/layout/list1"/>
    <dgm:cxn modelId="{E7CE1431-3F26-4CCA-8E17-3E9CED6FFCF0}" srcId="{0E619F98-2182-4BF6-AAB8-0DA203377B8E}" destId="{9243A5D9-899A-42FB-9EAE-45BDC57BCB1A}" srcOrd="2" destOrd="0" parTransId="{934A110D-F79C-4445-8089-AFE48BBE7D4F}" sibTransId="{AB94ABFB-A07F-4A2C-9E08-DECBA79FB04F}"/>
    <dgm:cxn modelId="{0F8C4531-30B7-4BC4-8710-AD269F519C00}" type="presOf" srcId="{0E619F98-2182-4BF6-AAB8-0DA203377B8E}" destId="{EC5C56BD-6317-434F-8B3E-71CFD3431C8C}" srcOrd="0" destOrd="0" presId="urn:microsoft.com/office/officeart/2005/8/layout/list1"/>
    <dgm:cxn modelId="{DC7A353B-6F44-4B8E-9A6F-5B3BF2155F12}" type="presOf" srcId="{9243A5D9-899A-42FB-9EAE-45BDC57BCB1A}" destId="{A5C41ADA-9EEA-456A-9419-51EC93441E14}" srcOrd="0" destOrd="0" presId="urn:microsoft.com/office/officeart/2005/8/layout/list1"/>
    <dgm:cxn modelId="{DCABB164-D57E-4796-A2BA-F92D93154A48}" type="presOf" srcId="{AEE2BAE2-D774-4A5F-B9C7-B77607CFB556}" destId="{BD0F7806-EA78-4E77-BEBC-68923CF25324}" srcOrd="1" destOrd="0" presId="urn:microsoft.com/office/officeart/2005/8/layout/list1"/>
    <dgm:cxn modelId="{C8772F6C-0AAB-4D1E-AB5C-5D757F6F78D6}" srcId="{0E619F98-2182-4BF6-AAB8-0DA203377B8E}" destId="{777D02A0-CE4B-4C77-A891-3C8006B458C9}" srcOrd="0" destOrd="0" parTransId="{BC04F764-FAEC-4C70-AAFE-8ED2A10998DC}" sibTransId="{39A6143B-19A3-4186-ABFC-8E408582A36F}"/>
    <dgm:cxn modelId="{AE29157D-40B1-430B-B564-65477AA24D74}" type="presOf" srcId="{777D02A0-CE4B-4C77-A891-3C8006B458C9}" destId="{0D2EAB5E-3563-4271-831C-03DDBEF921B3}" srcOrd="0" destOrd="0" presId="urn:microsoft.com/office/officeart/2005/8/layout/list1"/>
    <dgm:cxn modelId="{EEE7E196-726E-4582-8762-258371E8D967}" type="presOf" srcId="{9243A5D9-899A-42FB-9EAE-45BDC57BCB1A}" destId="{6048CD7F-FF4D-4F0F-92F6-1B8FD7487261}" srcOrd="1" destOrd="0" presId="urn:microsoft.com/office/officeart/2005/8/layout/list1"/>
    <dgm:cxn modelId="{452CCBCA-5FDE-465B-B8DE-A440B1ABCD63}" type="presOf" srcId="{777D02A0-CE4B-4C77-A891-3C8006B458C9}" destId="{47FBCFB6-6126-48DB-8249-112243A8A081}" srcOrd="1" destOrd="0" presId="urn:microsoft.com/office/officeart/2005/8/layout/list1"/>
    <dgm:cxn modelId="{905E4835-F7AE-492C-9D74-5BC72421AA8C}" type="presParOf" srcId="{EC5C56BD-6317-434F-8B3E-71CFD3431C8C}" destId="{1412CE76-8CBF-4197-8157-B7D49E5B17DF}" srcOrd="0" destOrd="0" presId="urn:microsoft.com/office/officeart/2005/8/layout/list1"/>
    <dgm:cxn modelId="{F2089751-E03E-415F-808D-49645411C913}" type="presParOf" srcId="{1412CE76-8CBF-4197-8157-B7D49E5B17DF}" destId="{0D2EAB5E-3563-4271-831C-03DDBEF921B3}" srcOrd="0" destOrd="0" presId="urn:microsoft.com/office/officeart/2005/8/layout/list1"/>
    <dgm:cxn modelId="{5F28AC68-3FDB-4EEE-9633-179C3A0E27DC}" type="presParOf" srcId="{1412CE76-8CBF-4197-8157-B7D49E5B17DF}" destId="{47FBCFB6-6126-48DB-8249-112243A8A081}" srcOrd="1" destOrd="0" presId="urn:microsoft.com/office/officeart/2005/8/layout/list1"/>
    <dgm:cxn modelId="{6F23D483-2960-4A8C-9DE6-5E5B715E9CA4}" type="presParOf" srcId="{EC5C56BD-6317-434F-8B3E-71CFD3431C8C}" destId="{2C5FDFEC-8482-408F-BA4C-AA45F54D4F22}" srcOrd="1" destOrd="0" presId="urn:microsoft.com/office/officeart/2005/8/layout/list1"/>
    <dgm:cxn modelId="{3F1A7A60-CD03-49FF-A92C-4A5BBC766C39}" type="presParOf" srcId="{EC5C56BD-6317-434F-8B3E-71CFD3431C8C}" destId="{C603CC44-8C2D-4A92-B32C-19FDA38294E8}" srcOrd="2" destOrd="0" presId="urn:microsoft.com/office/officeart/2005/8/layout/list1"/>
    <dgm:cxn modelId="{5D0795A7-F842-4D9A-8F30-210428B21016}" type="presParOf" srcId="{EC5C56BD-6317-434F-8B3E-71CFD3431C8C}" destId="{80404F18-7699-4344-A2B6-C4631F290834}" srcOrd="3" destOrd="0" presId="urn:microsoft.com/office/officeart/2005/8/layout/list1"/>
    <dgm:cxn modelId="{5C9CD885-D6A4-4D0F-A770-FE2790A29ADE}" type="presParOf" srcId="{EC5C56BD-6317-434F-8B3E-71CFD3431C8C}" destId="{C7C8E7E1-B0F0-4A0B-BF45-E9A292A3803D}" srcOrd="4" destOrd="0" presId="urn:microsoft.com/office/officeart/2005/8/layout/list1"/>
    <dgm:cxn modelId="{70A69473-46F5-4EAB-B100-3A371C062DC7}" type="presParOf" srcId="{C7C8E7E1-B0F0-4A0B-BF45-E9A292A3803D}" destId="{3F986619-D58B-4C10-9FD2-2895A9842F96}" srcOrd="0" destOrd="0" presId="urn:microsoft.com/office/officeart/2005/8/layout/list1"/>
    <dgm:cxn modelId="{BD942909-2438-401F-B617-D29FD1EC97DE}" type="presParOf" srcId="{C7C8E7E1-B0F0-4A0B-BF45-E9A292A3803D}" destId="{BD0F7806-EA78-4E77-BEBC-68923CF25324}" srcOrd="1" destOrd="0" presId="urn:microsoft.com/office/officeart/2005/8/layout/list1"/>
    <dgm:cxn modelId="{60877929-DF50-4071-B8E3-CB01C3201970}" type="presParOf" srcId="{EC5C56BD-6317-434F-8B3E-71CFD3431C8C}" destId="{69872A7B-FA43-4D9D-A6B1-B4657602D683}" srcOrd="5" destOrd="0" presId="urn:microsoft.com/office/officeart/2005/8/layout/list1"/>
    <dgm:cxn modelId="{D15DF2FC-3FF3-42DC-8215-6C1B7B4BFBE4}" type="presParOf" srcId="{EC5C56BD-6317-434F-8B3E-71CFD3431C8C}" destId="{6DA6645F-0132-4C75-9DCC-2D3282D1359B}" srcOrd="6" destOrd="0" presId="urn:microsoft.com/office/officeart/2005/8/layout/list1"/>
    <dgm:cxn modelId="{C2ADB6F3-A3C3-4BC2-93B4-23EE75F2E19C}" type="presParOf" srcId="{EC5C56BD-6317-434F-8B3E-71CFD3431C8C}" destId="{8C03613C-E5F5-41CB-BF92-7074BC70ADD7}" srcOrd="7" destOrd="0" presId="urn:microsoft.com/office/officeart/2005/8/layout/list1"/>
    <dgm:cxn modelId="{5EFEAAC3-52B1-4A60-BF4A-740B1EDA3CC1}" type="presParOf" srcId="{EC5C56BD-6317-434F-8B3E-71CFD3431C8C}" destId="{1047B4F7-ECF1-4E82-95AA-4F25005A5C53}" srcOrd="8" destOrd="0" presId="urn:microsoft.com/office/officeart/2005/8/layout/list1"/>
    <dgm:cxn modelId="{0CD1673E-2EF4-4E11-84C5-1127965AA1A5}" type="presParOf" srcId="{1047B4F7-ECF1-4E82-95AA-4F25005A5C53}" destId="{A5C41ADA-9EEA-456A-9419-51EC93441E14}" srcOrd="0" destOrd="0" presId="urn:microsoft.com/office/officeart/2005/8/layout/list1"/>
    <dgm:cxn modelId="{242AA49A-A6C5-4909-B907-A4C8BB78ADC2}" type="presParOf" srcId="{1047B4F7-ECF1-4E82-95AA-4F25005A5C53}" destId="{6048CD7F-FF4D-4F0F-92F6-1B8FD7487261}" srcOrd="1" destOrd="0" presId="urn:microsoft.com/office/officeart/2005/8/layout/list1"/>
    <dgm:cxn modelId="{9E7215CF-C4E9-40DF-94E4-FAB7A2D5BB84}" type="presParOf" srcId="{EC5C56BD-6317-434F-8B3E-71CFD3431C8C}" destId="{F054174A-7477-4AA1-BC0D-4729D1A4814F}" srcOrd="9" destOrd="0" presId="urn:microsoft.com/office/officeart/2005/8/layout/list1"/>
    <dgm:cxn modelId="{E3C8AB5C-EAC4-4050-8D54-445F24352CCB}" type="presParOf" srcId="{EC5C56BD-6317-434F-8B3E-71CFD3431C8C}" destId="{49934426-0059-4F38-B7F6-ED711DE4A23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8FF65C2-E2F3-4633-8FD8-5695C4A873C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304F99E-7988-4DEE-B326-40BEAE7E66DD}">
      <dgm:prSet/>
      <dgm:spPr/>
      <dgm:t>
        <a:bodyPr/>
        <a:lstStyle/>
        <a:p>
          <a:r>
            <a:rPr lang="en-US"/>
            <a:t>An autoencoder is a type of neural network that learns to compress and then reconstruct data, typically images, but it can be applied to other types of data as well.</a:t>
          </a:r>
        </a:p>
      </dgm:t>
    </dgm:pt>
    <dgm:pt modelId="{5D933EA3-56F3-4ADA-8EC9-7660B54B9683}" type="parTrans" cxnId="{2E1D7238-E10D-4A23-82A8-7A9E04827FD1}">
      <dgm:prSet/>
      <dgm:spPr/>
      <dgm:t>
        <a:bodyPr/>
        <a:lstStyle/>
        <a:p>
          <a:endParaRPr lang="en-US"/>
        </a:p>
      </dgm:t>
    </dgm:pt>
    <dgm:pt modelId="{82F30C4B-AA60-4406-9244-8D64C0D31DBF}" type="sibTrans" cxnId="{2E1D7238-E10D-4A23-82A8-7A9E04827FD1}">
      <dgm:prSet/>
      <dgm:spPr/>
      <dgm:t>
        <a:bodyPr/>
        <a:lstStyle/>
        <a:p>
          <a:endParaRPr lang="en-US"/>
        </a:p>
      </dgm:t>
    </dgm:pt>
    <dgm:pt modelId="{5A07FA5A-2D3F-4F5B-BAB0-4878486327D9}">
      <dgm:prSet/>
      <dgm:spPr/>
      <dgm:t>
        <a:bodyPr/>
        <a:lstStyle/>
        <a:p>
          <a:r>
            <a:rPr lang="en-US" b="0" i="0"/>
            <a:t>The goal of an autoencoder is to learn a compact representation of the input data that captures the most important features and patterns. This compressed representation can be used for various purposes such as data compression, dimensionality reduction, feature extraction, and even anomaly detection.</a:t>
          </a:r>
          <a:endParaRPr lang="en-US"/>
        </a:p>
      </dgm:t>
    </dgm:pt>
    <dgm:pt modelId="{39E76A67-D89B-4FE4-8CA0-831D56BEF890}" type="parTrans" cxnId="{972743E7-8AA7-48C0-B598-DA3DA272AE0A}">
      <dgm:prSet/>
      <dgm:spPr/>
      <dgm:t>
        <a:bodyPr/>
        <a:lstStyle/>
        <a:p>
          <a:endParaRPr lang="en-US"/>
        </a:p>
      </dgm:t>
    </dgm:pt>
    <dgm:pt modelId="{72E74EE3-FFD5-46C9-8B23-82021177B7C2}" type="sibTrans" cxnId="{972743E7-8AA7-48C0-B598-DA3DA272AE0A}">
      <dgm:prSet/>
      <dgm:spPr/>
      <dgm:t>
        <a:bodyPr/>
        <a:lstStyle/>
        <a:p>
          <a:endParaRPr lang="en-US"/>
        </a:p>
      </dgm:t>
    </dgm:pt>
    <dgm:pt modelId="{5DB25A12-2B0A-4B6A-BE79-F08E0A2A8177}" type="pres">
      <dgm:prSet presAssocID="{48FF65C2-E2F3-4633-8FD8-5695C4A873C5}" presName="root" presStyleCnt="0">
        <dgm:presLayoutVars>
          <dgm:dir/>
          <dgm:resizeHandles val="exact"/>
        </dgm:presLayoutVars>
      </dgm:prSet>
      <dgm:spPr/>
    </dgm:pt>
    <dgm:pt modelId="{D0CDC057-308F-4EF0-B25D-9911C56F206B}" type="pres">
      <dgm:prSet presAssocID="{D304F99E-7988-4DEE-B326-40BEAE7E66DD}" presName="compNode" presStyleCnt="0"/>
      <dgm:spPr/>
    </dgm:pt>
    <dgm:pt modelId="{063B0833-ED29-4141-9B80-9C8C1890418F}" type="pres">
      <dgm:prSet presAssocID="{D304F99E-7988-4DEE-B326-40BEAE7E66DD}" presName="bgRect" presStyleLbl="bgShp" presStyleIdx="0" presStyleCnt="2"/>
      <dgm:spPr/>
    </dgm:pt>
    <dgm:pt modelId="{591883D3-1DE7-4C01-926B-A75C7C485A0E}" type="pres">
      <dgm:prSet presAssocID="{D304F99E-7988-4DEE-B326-40BEAE7E66D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97D2C1FF-D925-4E26-99EA-8282D45B6B52}" type="pres">
      <dgm:prSet presAssocID="{D304F99E-7988-4DEE-B326-40BEAE7E66DD}" presName="spaceRect" presStyleCnt="0"/>
      <dgm:spPr/>
    </dgm:pt>
    <dgm:pt modelId="{83B146D3-6104-48F9-9057-8D6EE5EF4948}" type="pres">
      <dgm:prSet presAssocID="{D304F99E-7988-4DEE-B326-40BEAE7E66DD}" presName="parTx" presStyleLbl="revTx" presStyleIdx="0" presStyleCnt="2">
        <dgm:presLayoutVars>
          <dgm:chMax val="0"/>
          <dgm:chPref val="0"/>
        </dgm:presLayoutVars>
      </dgm:prSet>
      <dgm:spPr/>
    </dgm:pt>
    <dgm:pt modelId="{8115215F-142B-4281-8FAE-01A22915DFDB}" type="pres">
      <dgm:prSet presAssocID="{82F30C4B-AA60-4406-9244-8D64C0D31DBF}" presName="sibTrans" presStyleCnt="0"/>
      <dgm:spPr/>
    </dgm:pt>
    <dgm:pt modelId="{A3A6E937-BCC6-4B12-A2F0-FC1D55B2E3EA}" type="pres">
      <dgm:prSet presAssocID="{5A07FA5A-2D3F-4F5B-BAB0-4878486327D9}" presName="compNode" presStyleCnt="0"/>
      <dgm:spPr/>
    </dgm:pt>
    <dgm:pt modelId="{BB070D1F-CB27-491C-B2A1-F81EE19F0BF9}" type="pres">
      <dgm:prSet presAssocID="{5A07FA5A-2D3F-4F5B-BAB0-4878486327D9}" presName="bgRect" presStyleLbl="bgShp" presStyleIdx="1" presStyleCnt="2"/>
      <dgm:spPr/>
    </dgm:pt>
    <dgm:pt modelId="{FD8E97D3-4484-4DA5-B1FD-86E96EB80C66}" type="pres">
      <dgm:prSet presAssocID="{5A07FA5A-2D3F-4F5B-BAB0-4878486327D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D8B48C0-4BD6-48FB-8150-8ABB50FBE3A4}" type="pres">
      <dgm:prSet presAssocID="{5A07FA5A-2D3F-4F5B-BAB0-4878486327D9}" presName="spaceRect" presStyleCnt="0"/>
      <dgm:spPr/>
    </dgm:pt>
    <dgm:pt modelId="{BBFA8A98-66A3-4486-9E7D-03D0C0F99107}" type="pres">
      <dgm:prSet presAssocID="{5A07FA5A-2D3F-4F5B-BAB0-4878486327D9}" presName="parTx" presStyleLbl="revTx" presStyleIdx="1" presStyleCnt="2">
        <dgm:presLayoutVars>
          <dgm:chMax val="0"/>
          <dgm:chPref val="0"/>
        </dgm:presLayoutVars>
      </dgm:prSet>
      <dgm:spPr/>
    </dgm:pt>
  </dgm:ptLst>
  <dgm:cxnLst>
    <dgm:cxn modelId="{E5CED72C-16ED-4690-B1C6-FB62130DDC6E}" type="presOf" srcId="{48FF65C2-E2F3-4633-8FD8-5695C4A873C5}" destId="{5DB25A12-2B0A-4B6A-BE79-F08E0A2A8177}" srcOrd="0" destOrd="0" presId="urn:microsoft.com/office/officeart/2018/2/layout/IconVerticalSolidList"/>
    <dgm:cxn modelId="{2E1D7238-E10D-4A23-82A8-7A9E04827FD1}" srcId="{48FF65C2-E2F3-4633-8FD8-5695C4A873C5}" destId="{D304F99E-7988-4DEE-B326-40BEAE7E66DD}" srcOrd="0" destOrd="0" parTransId="{5D933EA3-56F3-4ADA-8EC9-7660B54B9683}" sibTransId="{82F30C4B-AA60-4406-9244-8D64C0D31DBF}"/>
    <dgm:cxn modelId="{BCD91478-119C-4655-AF42-DC2B438AE3F8}" type="presOf" srcId="{D304F99E-7988-4DEE-B326-40BEAE7E66DD}" destId="{83B146D3-6104-48F9-9057-8D6EE5EF4948}" srcOrd="0" destOrd="0" presId="urn:microsoft.com/office/officeart/2018/2/layout/IconVerticalSolidList"/>
    <dgm:cxn modelId="{7AFCE987-E52F-4DF7-B219-CDAB56AED610}" type="presOf" srcId="{5A07FA5A-2D3F-4F5B-BAB0-4878486327D9}" destId="{BBFA8A98-66A3-4486-9E7D-03D0C0F99107}" srcOrd="0" destOrd="0" presId="urn:microsoft.com/office/officeart/2018/2/layout/IconVerticalSolidList"/>
    <dgm:cxn modelId="{972743E7-8AA7-48C0-B598-DA3DA272AE0A}" srcId="{48FF65C2-E2F3-4633-8FD8-5695C4A873C5}" destId="{5A07FA5A-2D3F-4F5B-BAB0-4878486327D9}" srcOrd="1" destOrd="0" parTransId="{39E76A67-D89B-4FE4-8CA0-831D56BEF890}" sibTransId="{72E74EE3-FFD5-46C9-8B23-82021177B7C2}"/>
    <dgm:cxn modelId="{4658CE56-53B0-4898-A818-2C1C716A68E8}" type="presParOf" srcId="{5DB25A12-2B0A-4B6A-BE79-F08E0A2A8177}" destId="{D0CDC057-308F-4EF0-B25D-9911C56F206B}" srcOrd="0" destOrd="0" presId="urn:microsoft.com/office/officeart/2018/2/layout/IconVerticalSolidList"/>
    <dgm:cxn modelId="{59A94A86-7C74-4985-BADA-633009C1754D}" type="presParOf" srcId="{D0CDC057-308F-4EF0-B25D-9911C56F206B}" destId="{063B0833-ED29-4141-9B80-9C8C1890418F}" srcOrd="0" destOrd="0" presId="urn:microsoft.com/office/officeart/2018/2/layout/IconVerticalSolidList"/>
    <dgm:cxn modelId="{9A4E103F-3D83-4E78-B798-45521E406A3C}" type="presParOf" srcId="{D0CDC057-308F-4EF0-B25D-9911C56F206B}" destId="{591883D3-1DE7-4C01-926B-A75C7C485A0E}" srcOrd="1" destOrd="0" presId="urn:microsoft.com/office/officeart/2018/2/layout/IconVerticalSolidList"/>
    <dgm:cxn modelId="{279D3638-B1F0-40CA-8944-BD621EDD70FA}" type="presParOf" srcId="{D0CDC057-308F-4EF0-B25D-9911C56F206B}" destId="{97D2C1FF-D925-4E26-99EA-8282D45B6B52}" srcOrd="2" destOrd="0" presId="urn:microsoft.com/office/officeart/2018/2/layout/IconVerticalSolidList"/>
    <dgm:cxn modelId="{60C915BD-E9BD-414E-B111-A83583CC109B}" type="presParOf" srcId="{D0CDC057-308F-4EF0-B25D-9911C56F206B}" destId="{83B146D3-6104-48F9-9057-8D6EE5EF4948}" srcOrd="3" destOrd="0" presId="urn:microsoft.com/office/officeart/2018/2/layout/IconVerticalSolidList"/>
    <dgm:cxn modelId="{B0D74619-E8CD-47DB-B39A-E380AD0C46B9}" type="presParOf" srcId="{5DB25A12-2B0A-4B6A-BE79-F08E0A2A8177}" destId="{8115215F-142B-4281-8FAE-01A22915DFDB}" srcOrd="1" destOrd="0" presId="urn:microsoft.com/office/officeart/2018/2/layout/IconVerticalSolidList"/>
    <dgm:cxn modelId="{732F166C-C162-48F5-8FDD-945F7A5F439B}" type="presParOf" srcId="{5DB25A12-2B0A-4B6A-BE79-F08E0A2A8177}" destId="{A3A6E937-BCC6-4B12-A2F0-FC1D55B2E3EA}" srcOrd="2" destOrd="0" presId="urn:microsoft.com/office/officeart/2018/2/layout/IconVerticalSolidList"/>
    <dgm:cxn modelId="{E9B32E91-4132-4EA8-8C12-366D2B191E7E}" type="presParOf" srcId="{A3A6E937-BCC6-4B12-A2F0-FC1D55B2E3EA}" destId="{BB070D1F-CB27-491C-B2A1-F81EE19F0BF9}" srcOrd="0" destOrd="0" presId="urn:microsoft.com/office/officeart/2018/2/layout/IconVerticalSolidList"/>
    <dgm:cxn modelId="{E45F2968-B8AE-4859-BF50-5201736E2E90}" type="presParOf" srcId="{A3A6E937-BCC6-4B12-A2F0-FC1D55B2E3EA}" destId="{FD8E97D3-4484-4DA5-B1FD-86E96EB80C66}" srcOrd="1" destOrd="0" presId="urn:microsoft.com/office/officeart/2018/2/layout/IconVerticalSolidList"/>
    <dgm:cxn modelId="{8B41A0AD-8F94-4099-A683-6C4DF6C7EC10}" type="presParOf" srcId="{A3A6E937-BCC6-4B12-A2F0-FC1D55B2E3EA}" destId="{7D8B48C0-4BD6-48FB-8150-8ABB50FBE3A4}" srcOrd="2" destOrd="0" presId="urn:microsoft.com/office/officeart/2018/2/layout/IconVerticalSolidList"/>
    <dgm:cxn modelId="{7CBAFF6B-0564-496C-A00B-69C9660F2A66}" type="presParOf" srcId="{A3A6E937-BCC6-4B12-A2F0-FC1D55B2E3EA}" destId="{BBFA8A98-66A3-4486-9E7D-03D0C0F9910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AEBD27-A4B1-4C5A-A116-0220E62689A1}"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4426BB18-41D6-4410-BBCE-1414F734AEA9}">
      <dgm:prSet/>
      <dgm:spPr/>
      <dgm:t>
        <a:bodyPr/>
        <a:lstStyle/>
        <a:p>
          <a:r>
            <a:rPr lang="en-US"/>
            <a:t>The SkillDataset class is used to define a custom dataset for training the autoencoder model. The Dataset class provides a standard interface for accessing the data in a dataset, which makes it easy to use different datasets interchangeably in PyTorch.</a:t>
          </a:r>
        </a:p>
      </dgm:t>
    </dgm:pt>
    <dgm:pt modelId="{CA141189-6EA6-4313-82D9-1B0FB8D5903A}" type="parTrans" cxnId="{7DB2EFF0-FB55-4308-A215-44A7A30E9E70}">
      <dgm:prSet/>
      <dgm:spPr/>
      <dgm:t>
        <a:bodyPr/>
        <a:lstStyle/>
        <a:p>
          <a:endParaRPr lang="en-US"/>
        </a:p>
      </dgm:t>
    </dgm:pt>
    <dgm:pt modelId="{2BE284FA-0BEA-44CA-A017-06661C697430}" type="sibTrans" cxnId="{7DB2EFF0-FB55-4308-A215-44A7A30E9E70}">
      <dgm:prSet phldrT="01" phldr="0"/>
      <dgm:spPr/>
      <dgm:t>
        <a:bodyPr/>
        <a:lstStyle/>
        <a:p>
          <a:r>
            <a:rPr lang="en-US"/>
            <a:t>01</a:t>
          </a:r>
        </a:p>
      </dgm:t>
    </dgm:pt>
    <dgm:pt modelId="{4BAC35D6-2149-4D15-AA6A-3A0EAFAEA746}">
      <dgm:prSet/>
      <dgm:spPr/>
      <dgm:t>
        <a:bodyPr/>
        <a:lstStyle/>
        <a:p>
          <a:r>
            <a:rPr lang="en-US"/>
            <a:t>In the case of an autoencoder, the input data and the target data are the same, since the goal is to reconstruct the input data as accurately as possible. Therefore, the __getitem__ method of the SkillDataset class returns a tuple containing the input data and the target data, both of which are the same.</a:t>
          </a:r>
        </a:p>
      </dgm:t>
    </dgm:pt>
    <dgm:pt modelId="{7E5CA3ED-FA97-4C0A-AE5B-5E1DBC2E0E3E}" type="parTrans" cxnId="{C375F535-73D3-4341-B2EA-223D77D8EC2F}">
      <dgm:prSet/>
      <dgm:spPr/>
      <dgm:t>
        <a:bodyPr/>
        <a:lstStyle/>
        <a:p>
          <a:endParaRPr lang="en-US"/>
        </a:p>
      </dgm:t>
    </dgm:pt>
    <dgm:pt modelId="{ABCE42E5-E466-4130-9375-B1A9561EB20F}" type="sibTrans" cxnId="{C375F535-73D3-4341-B2EA-223D77D8EC2F}">
      <dgm:prSet phldrT="02" phldr="0"/>
      <dgm:spPr/>
      <dgm:t>
        <a:bodyPr/>
        <a:lstStyle/>
        <a:p>
          <a:r>
            <a:rPr lang="en-US"/>
            <a:t>02</a:t>
          </a:r>
        </a:p>
      </dgm:t>
    </dgm:pt>
    <dgm:pt modelId="{FD109587-914C-413D-976B-E436F7808DF1}">
      <dgm:prSet/>
      <dgm:spPr/>
      <dgm:t>
        <a:bodyPr/>
        <a:lstStyle/>
        <a:p>
          <a:r>
            <a:rPr lang="en-US"/>
            <a:t>By defining a custom dataset class, we can easily load and preprocess the data that we want to use for training the autoencoder. This can include tasks such as converting the data to the appropriate format (e.g., float), normalizing the data, and splitting the data into training, validation, and testing sets.</a:t>
          </a:r>
        </a:p>
      </dgm:t>
    </dgm:pt>
    <dgm:pt modelId="{619A5E26-83C0-47FD-A40F-3527E2A2C629}" type="parTrans" cxnId="{3D964284-B02D-4241-AF0C-2B264D4685E4}">
      <dgm:prSet/>
      <dgm:spPr/>
      <dgm:t>
        <a:bodyPr/>
        <a:lstStyle/>
        <a:p>
          <a:endParaRPr lang="en-US"/>
        </a:p>
      </dgm:t>
    </dgm:pt>
    <dgm:pt modelId="{1EE2AB09-9353-44A7-8FFF-22CD96BCCF50}" type="sibTrans" cxnId="{3D964284-B02D-4241-AF0C-2B264D4685E4}">
      <dgm:prSet phldrT="03" phldr="0"/>
      <dgm:spPr/>
      <dgm:t>
        <a:bodyPr/>
        <a:lstStyle/>
        <a:p>
          <a:r>
            <a:rPr lang="en-US"/>
            <a:t>03</a:t>
          </a:r>
        </a:p>
      </dgm:t>
    </dgm:pt>
    <dgm:pt modelId="{F20EE0F7-560E-43E1-8112-B83115B16DAA}">
      <dgm:prSet/>
      <dgm:spPr/>
      <dgm:t>
        <a:bodyPr/>
        <a:lstStyle/>
        <a:p>
          <a:r>
            <a:rPr lang="en-US"/>
            <a:t>In summary, we use the SkillDataset class to define a custom dataset for training the autoencoder, which allows us to easily access and preprocess the data that we want to use for training.</a:t>
          </a:r>
        </a:p>
      </dgm:t>
    </dgm:pt>
    <dgm:pt modelId="{BE07A52A-2189-457E-B92F-BB9882E49990}" type="parTrans" cxnId="{558CBA2A-7FBD-4331-AC92-806A1E7FE5F7}">
      <dgm:prSet/>
      <dgm:spPr/>
      <dgm:t>
        <a:bodyPr/>
        <a:lstStyle/>
        <a:p>
          <a:endParaRPr lang="en-US"/>
        </a:p>
      </dgm:t>
    </dgm:pt>
    <dgm:pt modelId="{8837E066-D74A-4DA6-88C6-B88C9DE7550B}" type="sibTrans" cxnId="{558CBA2A-7FBD-4331-AC92-806A1E7FE5F7}">
      <dgm:prSet phldrT="04" phldr="0"/>
      <dgm:spPr/>
      <dgm:t>
        <a:bodyPr/>
        <a:lstStyle/>
        <a:p>
          <a:r>
            <a:rPr lang="en-US"/>
            <a:t>04</a:t>
          </a:r>
        </a:p>
      </dgm:t>
    </dgm:pt>
    <dgm:pt modelId="{92E8EA1B-02BB-4286-A93F-ABE61F9A87F5}" type="pres">
      <dgm:prSet presAssocID="{09AEBD27-A4B1-4C5A-A116-0220E62689A1}" presName="Name0" presStyleCnt="0">
        <dgm:presLayoutVars>
          <dgm:animLvl val="lvl"/>
          <dgm:resizeHandles val="exact"/>
        </dgm:presLayoutVars>
      </dgm:prSet>
      <dgm:spPr/>
    </dgm:pt>
    <dgm:pt modelId="{B7767BFC-83EA-42F1-8BC8-771303EFE85E}" type="pres">
      <dgm:prSet presAssocID="{4426BB18-41D6-4410-BBCE-1414F734AEA9}" presName="compositeNode" presStyleCnt="0">
        <dgm:presLayoutVars>
          <dgm:bulletEnabled val="1"/>
        </dgm:presLayoutVars>
      </dgm:prSet>
      <dgm:spPr/>
    </dgm:pt>
    <dgm:pt modelId="{4390E2BE-6971-4F4C-A0D6-199E571775A2}" type="pres">
      <dgm:prSet presAssocID="{4426BB18-41D6-4410-BBCE-1414F734AEA9}" presName="bgRect" presStyleLbl="alignNode1" presStyleIdx="0" presStyleCnt="4"/>
      <dgm:spPr/>
    </dgm:pt>
    <dgm:pt modelId="{79F20164-3532-4AFA-BF27-95843EBA3E76}" type="pres">
      <dgm:prSet presAssocID="{2BE284FA-0BEA-44CA-A017-06661C697430}" presName="sibTransNodeRect" presStyleLbl="alignNode1" presStyleIdx="0" presStyleCnt="4">
        <dgm:presLayoutVars>
          <dgm:chMax val="0"/>
          <dgm:bulletEnabled val="1"/>
        </dgm:presLayoutVars>
      </dgm:prSet>
      <dgm:spPr/>
    </dgm:pt>
    <dgm:pt modelId="{1C0E361A-084F-44B5-A4C1-3913CD3A4640}" type="pres">
      <dgm:prSet presAssocID="{4426BB18-41D6-4410-BBCE-1414F734AEA9}" presName="nodeRect" presStyleLbl="alignNode1" presStyleIdx="0" presStyleCnt="4">
        <dgm:presLayoutVars>
          <dgm:bulletEnabled val="1"/>
        </dgm:presLayoutVars>
      </dgm:prSet>
      <dgm:spPr/>
    </dgm:pt>
    <dgm:pt modelId="{61C18866-2F51-46BA-BDD2-356192382FDD}" type="pres">
      <dgm:prSet presAssocID="{2BE284FA-0BEA-44CA-A017-06661C697430}" presName="sibTrans" presStyleCnt="0"/>
      <dgm:spPr/>
    </dgm:pt>
    <dgm:pt modelId="{D4EF1C58-A36C-44FE-BCE1-B5B8CEA32A56}" type="pres">
      <dgm:prSet presAssocID="{4BAC35D6-2149-4D15-AA6A-3A0EAFAEA746}" presName="compositeNode" presStyleCnt="0">
        <dgm:presLayoutVars>
          <dgm:bulletEnabled val="1"/>
        </dgm:presLayoutVars>
      </dgm:prSet>
      <dgm:spPr/>
    </dgm:pt>
    <dgm:pt modelId="{9CF250DB-C7B0-422E-909C-8D810175603B}" type="pres">
      <dgm:prSet presAssocID="{4BAC35D6-2149-4D15-AA6A-3A0EAFAEA746}" presName="bgRect" presStyleLbl="alignNode1" presStyleIdx="1" presStyleCnt="4"/>
      <dgm:spPr/>
    </dgm:pt>
    <dgm:pt modelId="{E36889AF-806B-4DA2-9DA7-BF08DC0F3629}" type="pres">
      <dgm:prSet presAssocID="{ABCE42E5-E466-4130-9375-B1A9561EB20F}" presName="sibTransNodeRect" presStyleLbl="alignNode1" presStyleIdx="1" presStyleCnt="4">
        <dgm:presLayoutVars>
          <dgm:chMax val="0"/>
          <dgm:bulletEnabled val="1"/>
        </dgm:presLayoutVars>
      </dgm:prSet>
      <dgm:spPr/>
    </dgm:pt>
    <dgm:pt modelId="{882DC726-17FC-4A82-9F2B-DEA119022BB6}" type="pres">
      <dgm:prSet presAssocID="{4BAC35D6-2149-4D15-AA6A-3A0EAFAEA746}" presName="nodeRect" presStyleLbl="alignNode1" presStyleIdx="1" presStyleCnt="4">
        <dgm:presLayoutVars>
          <dgm:bulletEnabled val="1"/>
        </dgm:presLayoutVars>
      </dgm:prSet>
      <dgm:spPr/>
    </dgm:pt>
    <dgm:pt modelId="{7968C18D-8677-4359-880F-4E43602F7021}" type="pres">
      <dgm:prSet presAssocID="{ABCE42E5-E466-4130-9375-B1A9561EB20F}" presName="sibTrans" presStyleCnt="0"/>
      <dgm:spPr/>
    </dgm:pt>
    <dgm:pt modelId="{13FB5E99-162F-4770-9213-5C6586C40E08}" type="pres">
      <dgm:prSet presAssocID="{FD109587-914C-413D-976B-E436F7808DF1}" presName="compositeNode" presStyleCnt="0">
        <dgm:presLayoutVars>
          <dgm:bulletEnabled val="1"/>
        </dgm:presLayoutVars>
      </dgm:prSet>
      <dgm:spPr/>
    </dgm:pt>
    <dgm:pt modelId="{BE7136FB-37DD-4D4C-89F4-DBD9BE484F0F}" type="pres">
      <dgm:prSet presAssocID="{FD109587-914C-413D-976B-E436F7808DF1}" presName="bgRect" presStyleLbl="alignNode1" presStyleIdx="2" presStyleCnt="4"/>
      <dgm:spPr/>
    </dgm:pt>
    <dgm:pt modelId="{12246F7F-F401-4E8D-8A72-D6D903731F57}" type="pres">
      <dgm:prSet presAssocID="{1EE2AB09-9353-44A7-8FFF-22CD96BCCF50}" presName="sibTransNodeRect" presStyleLbl="alignNode1" presStyleIdx="2" presStyleCnt="4">
        <dgm:presLayoutVars>
          <dgm:chMax val="0"/>
          <dgm:bulletEnabled val="1"/>
        </dgm:presLayoutVars>
      </dgm:prSet>
      <dgm:spPr/>
    </dgm:pt>
    <dgm:pt modelId="{CE38B095-1B5A-4A1C-885D-078F125ED766}" type="pres">
      <dgm:prSet presAssocID="{FD109587-914C-413D-976B-E436F7808DF1}" presName="nodeRect" presStyleLbl="alignNode1" presStyleIdx="2" presStyleCnt="4">
        <dgm:presLayoutVars>
          <dgm:bulletEnabled val="1"/>
        </dgm:presLayoutVars>
      </dgm:prSet>
      <dgm:spPr/>
    </dgm:pt>
    <dgm:pt modelId="{CF61AFA2-4C38-4FA5-A5C2-49BE9D026B14}" type="pres">
      <dgm:prSet presAssocID="{1EE2AB09-9353-44A7-8FFF-22CD96BCCF50}" presName="sibTrans" presStyleCnt="0"/>
      <dgm:spPr/>
    </dgm:pt>
    <dgm:pt modelId="{00277CE7-DA58-4FAB-BC55-95A1EBF2D925}" type="pres">
      <dgm:prSet presAssocID="{F20EE0F7-560E-43E1-8112-B83115B16DAA}" presName="compositeNode" presStyleCnt="0">
        <dgm:presLayoutVars>
          <dgm:bulletEnabled val="1"/>
        </dgm:presLayoutVars>
      </dgm:prSet>
      <dgm:spPr/>
    </dgm:pt>
    <dgm:pt modelId="{587A8BB7-6140-4212-9709-E893F9CB00D2}" type="pres">
      <dgm:prSet presAssocID="{F20EE0F7-560E-43E1-8112-B83115B16DAA}" presName="bgRect" presStyleLbl="alignNode1" presStyleIdx="3" presStyleCnt="4"/>
      <dgm:spPr/>
    </dgm:pt>
    <dgm:pt modelId="{F2029764-CE8A-4997-B58C-83C1FC557F18}" type="pres">
      <dgm:prSet presAssocID="{8837E066-D74A-4DA6-88C6-B88C9DE7550B}" presName="sibTransNodeRect" presStyleLbl="alignNode1" presStyleIdx="3" presStyleCnt="4">
        <dgm:presLayoutVars>
          <dgm:chMax val="0"/>
          <dgm:bulletEnabled val="1"/>
        </dgm:presLayoutVars>
      </dgm:prSet>
      <dgm:spPr/>
    </dgm:pt>
    <dgm:pt modelId="{8A40FAB7-3193-4C3D-8001-8E2FF18B185A}" type="pres">
      <dgm:prSet presAssocID="{F20EE0F7-560E-43E1-8112-B83115B16DAA}" presName="nodeRect" presStyleLbl="alignNode1" presStyleIdx="3" presStyleCnt="4">
        <dgm:presLayoutVars>
          <dgm:bulletEnabled val="1"/>
        </dgm:presLayoutVars>
      </dgm:prSet>
      <dgm:spPr/>
    </dgm:pt>
  </dgm:ptLst>
  <dgm:cxnLst>
    <dgm:cxn modelId="{C7E25103-E858-4533-92AA-887813320067}" type="presOf" srcId="{2BE284FA-0BEA-44CA-A017-06661C697430}" destId="{79F20164-3532-4AFA-BF27-95843EBA3E76}" srcOrd="0" destOrd="0" presId="urn:microsoft.com/office/officeart/2016/7/layout/LinearBlockProcessNumbered"/>
    <dgm:cxn modelId="{558CBA2A-7FBD-4331-AC92-806A1E7FE5F7}" srcId="{09AEBD27-A4B1-4C5A-A116-0220E62689A1}" destId="{F20EE0F7-560E-43E1-8112-B83115B16DAA}" srcOrd="3" destOrd="0" parTransId="{BE07A52A-2189-457E-B92F-BB9882E49990}" sibTransId="{8837E066-D74A-4DA6-88C6-B88C9DE7550B}"/>
    <dgm:cxn modelId="{E7DE9034-A171-4252-9F1F-032AE4A0EB1A}" type="presOf" srcId="{F20EE0F7-560E-43E1-8112-B83115B16DAA}" destId="{587A8BB7-6140-4212-9709-E893F9CB00D2}" srcOrd="0" destOrd="0" presId="urn:microsoft.com/office/officeart/2016/7/layout/LinearBlockProcessNumbered"/>
    <dgm:cxn modelId="{C375F535-73D3-4341-B2EA-223D77D8EC2F}" srcId="{09AEBD27-A4B1-4C5A-A116-0220E62689A1}" destId="{4BAC35D6-2149-4D15-AA6A-3A0EAFAEA746}" srcOrd="1" destOrd="0" parTransId="{7E5CA3ED-FA97-4C0A-AE5B-5E1DBC2E0E3E}" sibTransId="{ABCE42E5-E466-4130-9375-B1A9561EB20F}"/>
    <dgm:cxn modelId="{F94ABE39-2F26-4B78-86DE-42DC1CC35F91}" type="presOf" srcId="{4426BB18-41D6-4410-BBCE-1414F734AEA9}" destId="{4390E2BE-6971-4F4C-A0D6-199E571775A2}" srcOrd="0" destOrd="0" presId="urn:microsoft.com/office/officeart/2016/7/layout/LinearBlockProcessNumbered"/>
    <dgm:cxn modelId="{1A551C5F-3F36-4D53-A3FB-A7B5B6663EB5}" type="presOf" srcId="{FD109587-914C-413D-976B-E436F7808DF1}" destId="{BE7136FB-37DD-4D4C-89F4-DBD9BE484F0F}" srcOrd="0" destOrd="0" presId="urn:microsoft.com/office/officeart/2016/7/layout/LinearBlockProcessNumbered"/>
    <dgm:cxn modelId="{D6DAB070-8399-4E18-945D-BF50D2C0F950}" type="presOf" srcId="{8837E066-D74A-4DA6-88C6-B88C9DE7550B}" destId="{F2029764-CE8A-4997-B58C-83C1FC557F18}" srcOrd="0" destOrd="0" presId="urn:microsoft.com/office/officeart/2016/7/layout/LinearBlockProcessNumbered"/>
    <dgm:cxn modelId="{3D964284-B02D-4241-AF0C-2B264D4685E4}" srcId="{09AEBD27-A4B1-4C5A-A116-0220E62689A1}" destId="{FD109587-914C-413D-976B-E436F7808DF1}" srcOrd="2" destOrd="0" parTransId="{619A5E26-83C0-47FD-A40F-3527E2A2C629}" sibTransId="{1EE2AB09-9353-44A7-8FFF-22CD96BCCF50}"/>
    <dgm:cxn modelId="{EF360FA5-BC80-44D5-9FC8-A2EAEC42CC7E}" type="presOf" srcId="{F20EE0F7-560E-43E1-8112-B83115B16DAA}" destId="{8A40FAB7-3193-4C3D-8001-8E2FF18B185A}" srcOrd="1" destOrd="0" presId="urn:microsoft.com/office/officeart/2016/7/layout/LinearBlockProcessNumbered"/>
    <dgm:cxn modelId="{1CBE88A7-9C39-4DA8-968C-670FA128C963}" type="presOf" srcId="{4426BB18-41D6-4410-BBCE-1414F734AEA9}" destId="{1C0E361A-084F-44B5-A4C1-3913CD3A4640}" srcOrd="1" destOrd="0" presId="urn:microsoft.com/office/officeart/2016/7/layout/LinearBlockProcessNumbered"/>
    <dgm:cxn modelId="{7DD4ACB9-B65E-4363-BE8B-F1165AA33E6A}" type="presOf" srcId="{4BAC35D6-2149-4D15-AA6A-3A0EAFAEA746}" destId="{9CF250DB-C7B0-422E-909C-8D810175603B}" srcOrd="0" destOrd="0" presId="urn:microsoft.com/office/officeart/2016/7/layout/LinearBlockProcessNumbered"/>
    <dgm:cxn modelId="{9D0204C8-2A83-49A5-AB8E-7BF129752DDF}" type="presOf" srcId="{1EE2AB09-9353-44A7-8FFF-22CD96BCCF50}" destId="{12246F7F-F401-4E8D-8A72-D6D903731F57}" srcOrd="0" destOrd="0" presId="urn:microsoft.com/office/officeart/2016/7/layout/LinearBlockProcessNumbered"/>
    <dgm:cxn modelId="{F4E36FC9-C227-4CA5-B74A-03707B3B1EAF}" type="presOf" srcId="{ABCE42E5-E466-4130-9375-B1A9561EB20F}" destId="{E36889AF-806B-4DA2-9DA7-BF08DC0F3629}" srcOrd="0" destOrd="0" presId="urn:microsoft.com/office/officeart/2016/7/layout/LinearBlockProcessNumbered"/>
    <dgm:cxn modelId="{30F40AE1-D5CE-4823-A20E-27362E32F957}" type="presOf" srcId="{FD109587-914C-413D-976B-E436F7808DF1}" destId="{CE38B095-1B5A-4A1C-885D-078F125ED766}" srcOrd="1" destOrd="0" presId="urn:microsoft.com/office/officeart/2016/7/layout/LinearBlockProcessNumbered"/>
    <dgm:cxn modelId="{D6A296E5-6063-41AC-A28C-0CFED4801299}" type="presOf" srcId="{4BAC35D6-2149-4D15-AA6A-3A0EAFAEA746}" destId="{882DC726-17FC-4A82-9F2B-DEA119022BB6}" srcOrd="1" destOrd="0" presId="urn:microsoft.com/office/officeart/2016/7/layout/LinearBlockProcessNumbered"/>
    <dgm:cxn modelId="{EE2AF0E9-EF8F-43A1-A7FA-AFD165682C14}" type="presOf" srcId="{09AEBD27-A4B1-4C5A-A116-0220E62689A1}" destId="{92E8EA1B-02BB-4286-A93F-ABE61F9A87F5}" srcOrd="0" destOrd="0" presId="urn:microsoft.com/office/officeart/2016/7/layout/LinearBlockProcessNumbered"/>
    <dgm:cxn modelId="{7DB2EFF0-FB55-4308-A215-44A7A30E9E70}" srcId="{09AEBD27-A4B1-4C5A-A116-0220E62689A1}" destId="{4426BB18-41D6-4410-BBCE-1414F734AEA9}" srcOrd="0" destOrd="0" parTransId="{CA141189-6EA6-4313-82D9-1B0FB8D5903A}" sibTransId="{2BE284FA-0BEA-44CA-A017-06661C697430}"/>
    <dgm:cxn modelId="{96A94716-2F9E-469D-9246-620F4E7A8EC1}" type="presParOf" srcId="{92E8EA1B-02BB-4286-A93F-ABE61F9A87F5}" destId="{B7767BFC-83EA-42F1-8BC8-771303EFE85E}" srcOrd="0" destOrd="0" presId="urn:microsoft.com/office/officeart/2016/7/layout/LinearBlockProcessNumbered"/>
    <dgm:cxn modelId="{85060F5F-D973-433B-9461-796A741C725A}" type="presParOf" srcId="{B7767BFC-83EA-42F1-8BC8-771303EFE85E}" destId="{4390E2BE-6971-4F4C-A0D6-199E571775A2}" srcOrd="0" destOrd="0" presId="urn:microsoft.com/office/officeart/2016/7/layout/LinearBlockProcessNumbered"/>
    <dgm:cxn modelId="{FEA25159-FD7F-48AB-9808-54883BFBD762}" type="presParOf" srcId="{B7767BFC-83EA-42F1-8BC8-771303EFE85E}" destId="{79F20164-3532-4AFA-BF27-95843EBA3E76}" srcOrd="1" destOrd="0" presId="urn:microsoft.com/office/officeart/2016/7/layout/LinearBlockProcessNumbered"/>
    <dgm:cxn modelId="{EB72A2BD-4A59-4777-8AF7-E27863FE7AE9}" type="presParOf" srcId="{B7767BFC-83EA-42F1-8BC8-771303EFE85E}" destId="{1C0E361A-084F-44B5-A4C1-3913CD3A4640}" srcOrd="2" destOrd="0" presId="urn:microsoft.com/office/officeart/2016/7/layout/LinearBlockProcessNumbered"/>
    <dgm:cxn modelId="{74D86334-C5E5-4FF4-AA44-118BC53A53C7}" type="presParOf" srcId="{92E8EA1B-02BB-4286-A93F-ABE61F9A87F5}" destId="{61C18866-2F51-46BA-BDD2-356192382FDD}" srcOrd="1" destOrd="0" presId="urn:microsoft.com/office/officeart/2016/7/layout/LinearBlockProcessNumbered"/>
    <dgm:cxn modelId="{828B6191-0B64-4D62-89CD-18E614DABEE9}" type="presParOf" srcId="{92E8EA1B-02BB-4286-A93F-ABE61F9A87F5}" destId="{D4EF1C58-A36C-44FE-BCE1-B5B8CEA32A56}" srcOrd="2" destOrd="0" presId="urn:microsoft.com/office/officeart/2016/7/layout/LinearBlockProcessNumbered"/>
    <dgm:cxn modelId="{02EDD980-6948-402E-8955-AFE0329301B6}" type="presParOf" srcId="{D4EF1C58-A36C-44FE-BCE1-B5B8CEA32A56}" destId="{9CF250DB-C7B0-422E-909C-8D810175603B}" srcOrd="0" destOrd="0" presId="urn:microsoft.com/office/officeart/2016/7/layout/LinearBlockProcessNumbered"/>
    <dgm:cxn modelId="{0E42DA00-5B7F-4828-A0DA-A5D56CF7630A}" type="presParOf" srcId="{D4EF1C58-A36C-44FE-BCE1-B5B8CEA32A56}" destId="{E36889AF-806B-4DA2-9DA7-BF08DC0F3629}" srcOrd="1" destOrd="0" presId="urn:microsoft.com/office/officeart/2016/7/layout/LinearBlockProcessNumbered"/>
    <dgm:cxn modelId="{97DBBBC6-2435-4FB2-AA89-4A112501E8E8}" type="presParOf" srcId="{D4EF1C58-A36C-44FE-BCE1-B5B8CEA32A56}" destId="{882DC726-17FC-4A82-9F2B-DEA119022BB6}" srcOrd="2" destOrd="0" presId="urn:microsoft.com/office/officeart/2016/7/layout/LinearBlockProcessNumbered"/>
    <dgm:cxn modelId="{18FA19FD-D5E8-4DD9-A634-48957DB9B36E}" type="presParOf" srcId="{92E8EA1B-02BB-4286-A93F-ABE61F9A87F5}" destId="{7968C18D-8677-4359-880F-4E43602F7021}" srcOrd="3" destOrd="0" presId="urn:microsoft.com/office/officeart/2016/7/layout/LinearBlockProcessNumbered"/>
    <dgm:cxn modelId="{3DCDDD4A-95ED-4D04-83B4-ECEB7CC8283F}" type="presParOf" srcId="{92E8EA1B-02BB-4286-A93F-ABE61F9A87F5}" destId="{13FB5E99-162F-4770-9213-5C6586C40E08}" srcOrd="4" destOrd="0" presId="urn:microsoft.com/office/officeart/2016/7/layout/LinearBlockProcessNumbered"/>
    <dgm:cxn modelId="{86DDF807-8CC2-448D-A3D1-37E7AD5AE823}" type="presParOf" srcId="{13FB5E99-162F-4770-9213-5C6586C40E08}" destId="{BE7136FB-37DD-4D4C-89F4-DBD9BE484F0F}" srcOrd="0" destOrd="0" presId="urn:microsoft.com/office/officeart/2016/7/layout/LinearBlockProcessNumbered"/>
    <dgm:cxn modelId="{ACC6DF34-2683-4C43-A23E-68AB6D080086}" type="presParOf" srcId="{13FB5E99-162F-4770-9213-5C6586C40E08}" destId="{12246F7F-F401-4E8D-8A72-D6D903731F57}" srcOrd="1" destOrd="0" presId="urn:microsoft.com/office/officeart/2016/7/layout/LinearBlockProcessNumbered"/>
    <dgm:cxn modelId="{0E9D9CDE-F05D-4007-ACC1-A55AC5AF8E52}" type="presParOf" srcId="{13FB5E99-162F-4770-9213-5C6586C40E08}" destId="{CE38B095-1B5A-4A1C-885D-078F125ED766}" srcOrd="2" destOrd="0" presId="urn:microsoft.com/office/officeart/2016/7/layout/LinearBlockProcessNumbered"/>
    <dgm:cxn modelId="{A493BCD4-917F-405B-9A4D-56707540AAB8}" type="presParOf" srcId="{92E8EA1B-02BB-4286-A93F-ABE61F9A87F5}" destId="{CF61AFA2-4C38-4FA5-A5C2-49BE9D026B14}" srcOrd="5" destOrd="0" presId="urn:microsoft.com/office/officeart/2016/7/layout/LinearBlockProcessNumbered"/>
    <dgm:cxn modelId="{F8AB1CFB-EC98-4ED3-B1E4-74EF22120037}" type="presParOf" srcId="{92E8EA1B-02BB-4286-A93F-ABE61F9A87F5}" destId="{00277CE7-DA58-4FAB-BC55-95A1EBF2D925}" srcOrd="6" destOrd="0" presId="urn:microsoft.com/office/officeart/2016/7/layout/LinearBlockProcessNumbered"/>
    <dgm:cxn modelId="{2136E7CF-61EB-40AB-B418-05B73DED89E3}" type="presParOf" srcId="{00277CE7-DA58-4FAB-BC55-95A1EBF2D925}" destId="{587A8BB7-6140-4212-9709-E893F9CB00D2}" srcOrd="0" destOrd="0" presId="urn:microsoft.com/office/officeart/2016/7/layout/LinearBlockProcessNumbered"/>
    <dgm:cxn modelId="{53CAD9CD-3D89-4421-941F-C679716A775E}" type="presParOf" srcId="{00277CE7-DA58-4FAB-BC55-95A1EBF2D925}" destId="{F2029764-CE8A-4997-B58C-83C1FC557F18}" srcOrd="1" destOrd="0" presId="urn:microsoft.com/office/officeart/2016/7/layout/LinearBlockProcessNumbered"/>
    <dgm:cxn modelId="{BA6F577F-5B4F-4BC5-AEB8-08395D2DC20D}" type="presParOf" srcId="{00277CE7-DA58-4FAB-BC55-95A1EBF2D925}" destId="{8A40FAB7-3193-4C3D-8001-8E2FF18B185A}"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03398BE-118A-4866-A970-D13EC1E3418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48498F9-2D0E-4570-B0F5-EF569770A1BE}">
      <dgm:prSet/>
      <dgm:spPr/>
      <dgm:t>
        <a:bodyPr/>
        <a:lstStyle/>
        <a:p>
          <a:r>
            <a:rPr lang="en-US"/>
            <a:t>The SkillDataset class is a custom dataset class that extends the Dataset class in PyTorch. It takes in a data parameter, which is a tensor containing the input data for the autoencoder. The __init__ method converts the input data to float format and stores it as an attribute of the class. The __getitem__ method returns a tuple containing the input data and the target data (which is the same as the input data, since this is an autoencoder). The __len__ method returns the length of the dataset.</a:t>
          </a:r>
        </a:p>
      </dgm:t>
    </dgm:pt>
    <dgm:pt modelId="{CE1A8C23-D05E-4468-B540-EF51C6E594A4}" type="parTrans" cxnId="{8688CC72-3012-4965-84FF-BAAF765DDD9E}">
      <dgm:prSet/>
      <dgm:spPr/>
      <dgm:t>
        <a:bodyPr/>
        <a:lstStyle/>
        <a:p>
          <a:endParaRPr lang="en-US"/>
        </a:p>
      </dgm:t>
    </dgm:pt>
    <dgm:pt modelId="{241A71BC-9EF2-40D3-A515-2E320D33F363}" type="sibTrans" cxnId="{8688CC72-3012-4965-84FF-BAAF765DDD9E}">
      <dgm:prSet/>
      <dgm:spPr/>
      <dgm:t>
        <a:bodyPr/>
        <a:lstStyle/>
        <a:p>
          <a:endParaRPr lang="en-US"/>
        </a:p>
      </dgm:t>
    </dgm:pt>
    <dgm:pt modelId="{9B4A00BC-435B-4FF2-B43F-0180691CE15D}">
      <dgm:prSet/>
      <dgm:spPr/>
      <dgm:t>
        <a:bodyPr/>
        <a:lstStyle/>
        <a:p>
          <a:r>
            <a:rPr lang="en-US"/>
            <a:t>The Autoencoder class is an autoencoder architecture that extends the nn.Module class in PyTorch. It takes in two parameters: input_size, which is the dimensionality of the input data, and hidden_size, which is the dimensionality of the compressed representation.</a:t>
          </a:r>
        </a:p>
      </dgm:t>
    </dgm:pt>
    <dgm:pt modelId="{86DE6F83-1988-4502-BAC6-205A4E0CD117}" type="parTrans" cxnId="{9C66F5FE-9A30-40CC-95FA-27F04ABAD4FE}">
      <dgm:prSet/>
      <dgm:spPr/>
      <dgm:t>
        <a:bodyPr/>
        <a:lstStyle/>
        <a:p>
          <a:endParaRPr lang="en-US"/>
        </a:p>
      </dgm:t>
    </dgm:pt>
    <dgm:pt modelId="{0992C507-EB9C-477E-8EDA-FB71D02E0B0B}" type="sibTrans" cxnId="{9C66F5FE-9A30-40CC-95FA-27F04ABAD4FE}">
      <dgm:prSet/>
      <dgm:spPr/>
      <dgm:t>
        <a:bodyPr/>
        <a:lstStyle/>
        <a:p>
          <a:endParaRPr lang="en-US"/>
        </a:p>
      </dgm:t>
    </dgm:pt>
    <dgm:pt modelId="{8496BE1D-B014-4D1C-875E-1819C9BB288C}" type="pres">
      <dgm:prSet presAssocID="{D03398BE-118A-4866-A970-D13EC1E3418D}" presName="root" presStyleCnt="0">
        <dgm:presLayoutVars>
          <dgm:dir/>
          <dgm:resizeHandles val="exact"/>
        </dgm:presLayoutVars>
      </dgm:prSet>
      <dgm:spPr/>
    </dgm:pt>
    <dgm:pt modelId="{860998A2-41C4-4BA8-9897-57269024A531}" type="pres">
      <dgm:prSet presAssocID="{B48498F9-2D0E-4570-B0F5-EF569770A1BE}" presName="compNode" presStyleCnt="0"/>
      <dgm:spPr/>
    </dgm:pt>
    <dgm:pt modelId="{4809AF2F-8687-44E2-BBCE-E7053EFC475A}" type="pres">
      <dgm:prSet presAssocID="{B48498F9-2D0E-4570-B0F5-EF569770A1BE}" presName="bgRect" presStyleLbl="bgShp" presStyleIdx="0" presStyleCnt="2"/>
      <dgm:spPr/>
    </dgm:pt>
    <dgm:pt modelId="{377AAFB0-E765-4A90-94D5-0020141F21F3}" type="pres">
      <dgm:prSet presAssocID="{B48498F9-2D0E-4570-B0F5-EF569770A1B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oster"/>
        </a:ext>
      </dgm:extLst>
    </dgm:pt>
    <dgm:pt modelId="{9A812AA0-7E9F-47C4-B7DF-E605C50CDAE8}" type="pres">
      <dgm:prSet presAssocID="{B48498F9-2D0E-4570-B0F5-EF569770A1BE}" presName="spaceRect" presStyleCnt="0"/>
      <dgm:spPr/>
    </dgm:pt>
    <dgm:pt modelId="{6CDC8E8B-E91C-4790-8E6A-B6D2840E697D}" type="pres">
      <dgm:prSet presAssocID="{B48498F9-2D0E-4570-B0F5-EF569770A1BE}" presName="parTx" presStyleLbl="revTx" presStyleIdx="0" presStyleCnt="2">
        <dgm:presLayoutVars>
          <dgm:chMax val="0"/>
          <dgm:chPref val="0"/>
        </dgm:presLayoutVars>
      </dgm:prSet>
      <dgm:spPr/>
    </dgm:pt>
    <dgm:pt modelId="{8883276A-847F-4345-9BFD-81289A5E2965}" type="pres">
      <dgm:prSet presAssocID="{241A71BC-9EF2-40D3-A515-2E320D33F363}" presName="sibTrans" presStyleCnt="0"/>
      <dgm:spPr/>
    </dgm:pt>
    <dgm:pt modelId="{11284E50-AC4A-40A5-B4EE-1AE337B5E689}" type="pres">
      <dgm:prSet presAssocID="{9B4A00BC-435B-4FF2-B43F-0180691CE15D}" presName="compNode" presStyleCnt="0"/>
      <dgm:spPr/>
    </dgm:pt>
    <dgm:pt modelId="{0BD8CAD5-3FFA-470D-95CC-541D7C04C0F9}" type="pres">
      <dgm:prSet presAssocID="{9B4A00BC-435B-4FF2-B43F-0180691CE15D}" presName="bgRect" presStyleLbl="bgShp" presStyleIdx="1" presStyleCnt="2"/>
      <dgm:spPr/>
    </dgm:pt>
    <dgm:pt modelId="{1628C782-219A-463B-AB20-64190828F39A}" type="pres">
      <dgm:prSet presAssocID="{9B4A00BC-435B-4FF2-B43F-0180691CE15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6C7DAF76-86D0-4224-81E7-02BFD5B94BFE}" type="pres">
      <dgm:prSet presAssocID="{9B4A00BC-435B-4FF2-B43F-0180691CE15D}" presName="spaceRect" presStyleCnt="0"/>
      <dgm:spPr/>
    </dgm:pt>
    <dgm:pt modelId="{D8E93625-5670-4520-BD64-26E90F65F84E}" type="pres">
      <dgm:prSet presAssocID="{9B4A00BC-435B-4FF2-B43F-0180691CE15D}" presName="parTx" presStyleLbl="revTx" presStyleIdx="1" presStyleCnt="2">
        <dgm:presLayoutVars>
          <dgm:chMax val="0"/>
          <dgm:chPref val="0"/>
        </dgm:presLayoutVars>
      </dgm:prSet>
      <dgm:spPr/>
    </dgm:pt>
  </dgm:ptLst>
  <dgm:cxnLst>
    <dgm:cxn modelId="{8688CC72-3012-4965-84FF-BAAF765DDD9E}" srcId="{D03398BE-118A-4866-A970-D13EC1E3418D}" destId="{B48498F9-2D0E-4570-B0F5-EF569770A1BE}" srcOrd="0" destOrd="0" parTransId="{CE1A8C23-D05E-4468-B540-EF51C6E594A4}" sibTransId="{241A71BC-9EF2-40D3-A515-2E320D33F363}"/>
    <dgm:cxn modelId="{4CB7158B-16A5-47E6-9A56-3D28A51769CC}" type="presOf" srcId="{D03398BE-118A-4866-A970-D13EC1E3418D}" destId="{8496BE1D-B014-4D1C-875E-1819C9BB288C}" srcOrd="0" destOrd="0" presId="urn:microsoft.com/office/officeart/2018/2/layout/IconVerticalSolidList"/>
    <dgm:cxn modelId="{211EF99E-BFA6-4E40-AA5A-07642FF86A65}" type="presOf" srcId="{9B4A00BC-435B-4FF2-B43F-0180691CE15D}" destId="{D8E93625-5670-4520-BD64-26E90F65F84E}" srcOrd="0" destOrd="0" presId="urn:microsoft.com/office/officeart/2018/2/layout/IconVerticalSolidList"/>
    <dgm:cxn modelId="{5304DBF6-273C-4F60-B6B0-A33666CD6A11}" type="presOf" srcId="{B48498F9-2D0E-4570-B0F5-EF569770A1BE}" destId="{6CDC8E8B-E91C-4790-8E6A-B6D2840E697D}" srcOrd="0" destOrd="0" presId="urn:microsoft.com/office/officeart/2018/2/layout/IconVerticalSolidList"/>
    <dgm:cxn modelId="{9C66F5FE-9A30-40CC-95FA-27F04ABAD4FE}" srcId="{D03398BE-118A-4866-A970-D13EC1E3418D}" destId="{9B4A00BC-435B-4FF2-B43F-0180691CE15D}" srcOrd="1" destOrd="0" parTransId="{86DE6F83-1988-4502-BAC6-205A4E0CD117}" sibTransId="{0992C507-EB9C-477E-8EDA-FB71D02E0B0B}"/>
    <dgm:cxn modelId="{24156699-DFD0-46D7-B573-81DC61846C05}" type="presParOf" srcId="{8496BE1D-B014-4D1C-875E-1819C9BB288C}" destId="{860998A2-41C4-4BA8-9897-57269024A531}" srcOrd="0" destOrd="0" presId="urn:microsoft.com/office/officeart/2018/2/layout/IconVerticalSolidList"/>
    <dgm:cxn modelId="{99C8F2E0-6ADC-45CD-80E6-39C56E69E494}" type="presParOf" srcId="{860998A2-41C4-4BA8-9897-57269024A531}" destId="{4809AF2F-8687-44E2-BBCE-E7053EFC475A}" srcOrd="0" destOrd="0" presId="urn:microsoft.com/office/officeart/2018/2/layout/IconVerticalSolidList"/>
    <dgm:cxn modelId="{29199563-C1EC-4582-8C2E-1C7D085EEE3B}" type="presParOf" srcId="{860998A2-41C4-4BA8-9897-57269024A531}" destId="{377AAFB0-E765-4A90-94D5-0020141F21F3}" srcOrd="1" destOrd="0" presId="urn:microsoft.com/office/officeart/2018/2/layout/IconVerticalSolidList"/>
    <dgm:cxn modelId="{9563523B-FF56-4AB3-BE01-6650C1196CC6}" type="presParOf" srcId="{860998A2-41C4-4BA8-9897-57269024A531}" destId="{9A812AA0-7E9F-47C4-B7DF-E605C50CDAE8}" srcOrd="2" destOrd="0" presId="urn:microsoft.com/office/officeart/2018/2/layout/IconVerticalSolidList"/>
    <dgm:cxn modelId="{343F1D45-28AC-4901-92A3-B6DED1EECB7D}" type="presParOf" srcId="{860998A2-41C4-4BA8-9897-57269024A531}" destId="{6CDC8E8B-E91C-4790-8E6A-B6D2840E697D}" srcOrd="3" destOrd="0" presId="urn:microsoft.com/office/officeart/2018/2/layout/IconVerticalSolidList"/>
    <dgm:cxn modelId="{66BBB07B-C5C3-4FB2-9DA0-EA61463CA46C}" type="presParOf" srcId="{8496BE1D-B014-4D1C-875E-1819C9BB288C}" destId="{8883276A-847F-4345-9BFD-81289A5E2965}" srcOrd="1" destOrd="0" presId="urn:microsoft.com/office/officeart/2018/2/layout/IconVerticalSolidList"/>
    <dgm:cxn modelId="{799B673C-3BEB-43A6-B721-03BB84EA5300}" type="presParOf" srcId="{8496BE1D-B014-4D1C-875E-1819C9BB288C}" destId="{11284E50-AC4A-40A5-B4EE-1AE337B5E689}" srcOrd="2" destOrd="0" presId="urn:microsoft.com/office/officeart/2018/2/layout/IconVerticalSolidList"/>
    <dgm:cxn modelId="{89280AA3-206C-46B2-8BD8-7FEA15DD1473}" type="presParOf" srcId="{11284E50-AC4A-40A5-B4EE-1AE337B5E689}" destId="{0BD8CAD5-3FFA-470D-95CC-541D7C04C0F9}" srcOrd="0" destOrd="0" presId="urn:microsoft.com/office/officeart/2018/2/layout/IconVerticalSolidList"/>
    <dgm:cxn modelId="{9E8B6D1C-1C72-43F2-A98E-B17F850C6B89}" type="presParOf" srcId="{11284E50-AC4A-40A5-B4EE-1AE337B5E689}" destId="{1628C782-219A-463B-AB20-64190828F39A}" srcOrd="1" destOrd="0" presId="urn:microsoft.com/office/officeart/2018/2/layout/IconVerticalSolidList"/>
    <dgm:cxn modelId="{4AFCF998-D6C0-4ABC-9C1E-3554903510AF}" type="presParOf" srcId="{11284E50-AC4A-40A5-B4EE-1AE337B5E689}" destId="{6C7DAF76-86D0-4224-81E7-02BFD5B94BFE}" srcOrd="2" destOrd="0" presId="urn:microsoft.com/office/officeart/2018/2/layout/IconVerticalSolidList"/>
    <dgm:cxn modelId="{9228BDC2-4CDA-4C92-8BD2-4AA897616481}" type="presParOf" srcId="{11284E50-AC4A-40A5-B4EE-1AE337B5E689}" destId="{D8E93625-5670-4520-BD64-26E90F65F84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098AB1D-69C4-4E51-A08D-47642B38817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6952571-177D-48C3-8A98-210AE1549611}">
      <dgm:prSet/>
      <dgm:spPr/>
      <dgm:t>
        <a:bodyPr/>
        <a:lstStyle/>
        <a:p>
          <a:pPr>
            <a:lnSpc>
              <a:spcPct val="100000"/>
            </a:lnSpc>
          </a:pPr>
          <a:r>
            <a:rPr lang="en-US"/>
            <a:t>The __init__ method defines two linear layers: an encoder layer and a decoder layer. The encoder layer is a linear layer that takes in the input data and outputs the compressed representation. The decoder layer is another linear layer that takes in the compressed representation and outputs the reconstructed data.</a:t>
          </a:r>
        </a:p>
      </dgm:t>
    </dgm:pt>
    <dgm:pt modelId="{D50EE251-EEC2-4F7A-9D63-D27BC903CBAA}" type="parTrans" cxnId="{E664A95D-264B-4CCF-9B58-C005D3B4C690}">
      <dgm:prSet/>
      <dgm:spPr/>
      <dgm:t>
        <a:bodyPr/>
        <a:lstStyle/>
        <a:p>
          <a:endParaRPr lang="en-US"/>
        </a:p>
      </dgm:t>
    </dgm:pt>
    <dgm:pt modelId="{E22B7378-1370-468C-88FB-745809B1E01A}" type="sibTrans" cxnId="{E664A95D-264B-4CCF-9B58-C005D3B4C690}">
      <dgm:prSet/>
      <dgm:spPr/>
      <dgm:t>
        <a:bodyPr/>
        <a:lstStyle/>
        <a:p>
          <a:endParaRPr lang="en-US"/>
        </a:p>
      </dgm:t>
    </dgm:pt>
    <dgm:pt modelId="{526904DA-0F48-4C6E-AB4D-2698FCCB70AE}">
      <dgm:prSet/>
      <dgm:spPr/>
      <dgm:t>
        <a:bodyPr/>
        <a:lstStyle/>
        <a:p>
          <a:pPr>
            <a:lnSpc>
              <a:spcPct val="100000"/>
            </a:lnSpc>
          </a:pPr>
          <a:r>
            <a:rPr lang="en-US"/>
            <a:t>The forward method specifies the forward pass of the autoencoder. It takes in an input tensor x, passes it through the encoder layer, applies the relu activation function, and passes the resulting compressed representation through the decoder layer. Finally, it applies the sigmoid activation function to obtain the reconstructed data.</a:t>
          </a:r>
        </a:p>
      </dgm:t>
    </dgm:pt>
    <dgm:pt modelId="{DD7E15CC-E062-4AF2-845E-7D34EFDEDC7E}" type="parTrans" cxnId="{5DAC929F-045E-4F8B-8D54-4181A3622F52}">
      <dgm:prSet/>
      <dgm:spPr/>
      <dgm:t>
        <a:bodyPr/>
        <a:lstStyle/>
        <a:p>
          <a:endParaRPr lang="en-US"/>
        </a:p>
      </dgm:t>
    </dgm:pt>
    <dgm:pt modelId="{F7DB6630-6546-4C6B-BE20-8222839B8DAC}" type="sibTrans" cxnId="{5DAC929F-045E-4F8B-8D54-4181A3622F52}">
      <dgm:prSet/>
      <dgm:spPr/>
      <dgm:t>
        <a:bodyPr/>
        <a:lstStyle/>
        <a:p>
          <a:endParaRPr lang="en-US"/>
        </a:p>
      </dgm:t>
    </dgm:pt>
    <dgm:pt modelId="{D79F7EB9-5AEA-4457-A448-53A802EC8C17}" type="pres">
      <dgm:prSet presAssocID="{8098AB1D-69C4-4E51-A08D-47642B38817D}" presName="root" presStyleCnt="0">
        <dgm:presLayoutVars>
          <dgm:dir/>
          <dgm:resizeHandles val="exact"/>
        </dgm:presLayoutVars>
      </dgm:prSet>
      <dgm:spPr/>
    </dgm:pt>
    <dgm:pt modelId="{1B90035E-5B33-46AE-8C9E-69E532BE5F7E}" type="pres">
      <dgm:prSet presAssocID="{96952571-177D-48C3-8A98-210AE1549611}" presName="compNode" presStyleCnt="0"/>
      <dgm:spPr/>
    </dgm:pt>
    <dgm:pt modelId="{9FD38DCD-4D78-47C2-8272-016C9D741A30}" type="pres">
      <dgm:prSet presAssocID="{96952571-177D-48C3-8A98-210AE154961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71FE242D-6DC8-4C55-A607-23442981FF50}" type="pres">
      <dgm:prSet presAssocID="{96952571-177D-48C3-8A98-210AE1549611}" presName="spaceRect" presStyleCnt="0"/>
      <dgm:spPr/>
    </dgm:pt>
    <dgm:pt modelId="{28512915-F762-49D8-9A9A-B60B20E2AB31}" type="pres">
      <dgm:prSet presAssocID="{96952571-177D-48C3-8A98-210AE1549611}" presName="textRect" presStyleLbl="revTx" presStyleIdx="0" presStyleCnt="2">
        <dgm:presLayoutVars>
          <dgm:chMax val="1"/>
          <dgm:chPref val="1"/>
        </dgm:presLayoutVars>
      </dgm:prSet>
      <dgm:spPr/>
    </dgm:pt>
    <dgm:pt modelId="{6849EBE3-0423-46BD-84B1-6B9B212E6F43}" type="pres">
      <dgm:prSet presAssocID="{E22B7378-1370-468C-88FB-745809B1E01A}" presName="sibTrans" presStyleCnt="0"/>
      <dgm:spPr/>
    </dgm:pt>
    <dgm:pt modelId="{D48958FA-4A1D-4AD7-BA9F-81EB70E8D9D6}" type="pres">
      <dgm:prSet presAssocID="{526904DA-0F48-4C6E-AB4D-2698FCCB70AE}" presName="compNode" presStyleCnt="0"/>
      <dgm:spPr/>
    </dgm:pt>
    <dgm:pt modelId="{B00B43B3-50B8-4441-A2F7-2854A325487F}" type="pres">
      <dgm:prSet presAssocID="{526904DA-0F48-4C6E-AB4D-2698FCCB70A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6D512E34-CCA8-4551-AC0C-5C1D44EA5CF1}" type="pres">
      <dgm:prSet presAssocID="{526904DA-0F48-4C6E-AB4D-2698FCCB70AE}" presName="spaceRect" presStyleCnt="0"/>
      <dgm:spPr/>
    </dgm:pt>
    <dgm:pt modelId="{993E6F2F-DED3-451D-B003-14AB40D33F8B}" type="pres">
      <dgm:prSet presAssocID="{526904DA-0F48-4C6E-AB4D-2698FCCB70AE}" presName="textRect" presStyleLbl="revTx" presStyleIdx="1" presStyleCnt="2">
        <dgm:presLayoutVars>
          <dgm:chMax val="1"/>
          <dgm:chPref val="1"/>
        </dgm:presLayoutVars>
      </dgm:prSet>
      <dgm:spPr/>
    </dgm:pt>
  </dgm:ptLst>
  <dgm:cxnLst>
    <dgm:cxn modelId="{55F00C0B-3FFF-43A4-BA2B-15A926B06EAC}" type="presOf" srcId="{96952571-177D-48C3-8A98-210AE1549611}" destId="{28512915-F762-49D8-9A9A-B60B20E2AB31}" srcOrd="0" destOrd="0" presId="urn:microsoft.com/office/officeart/2018/2/layout/IconLabelList"/>
    <dgm:cxn modelId="{E664A95D-264B-4CCF-9B58-C005D3B4C690}" srcId="{8098AB1D-69C4-4E51-A08D-47642B38817D}" destId="{96952571-177D-48C3-8A98-210AE1549611}" srcOrd="0" destOrd="0" parTransId="{D50EE251-EEC2-4F7A-9D63-D27BC903CBAA}" sibTransId="{E22B7378-1370-468C-88FB-745809B1E01A}"/>
    <dgm:cxn modelId="{BD465641-114B-4B9A-9425-9D966826D415}" type="presOf" srcId="{526904DA-0F48-4C6E-AB4D-2698FCCB70AE}" destId="{993E6F2F-DED3-451D-B003-14AB40D33F8B}" srcOrd="0" destOrd="0" presId="urn:microsoft.com/office/officeart/2018/2/layout/IconLabelList"/>
    <dgm:cxn modelId="{5DAC929F-045E-4F8B-8D54-4181A3622F52}" srcId="{8098AB1D-69C4-4E51-A08D-47642B38817D}" destId="{526904DA-0F48-4C6E-AB4D-2698FCCB70AE}" srcOrd="1" destOrd="0" parTransId="{DD7E15CC-E062-4AF2-845E-7D34EFDEDC7E}" sibTransId="{F7DB6630-6546-4C6B-BE20-8222839B8DAC}"/>
    <dgm:cxn modelId="{C23345AF-DBD5-45DB-9A7F-F1F5D8095013}" type="presOf" srcId="{8098AB1D-69C4-4E51-A08D-47642B38817D}" destId="{D79F7EB9-5AEA-4457-A448-53A802EC8C17}" srcOrd="0" destOrd="0" presId="urn:microsoft.com/office/officeart/2018/2/layout/IconLabelList"/>
    <dgm:cxn modelId="{CBD1DE16-D549-4AA6-8AFE-FF0D1EB57778}" type="presParOf" srcId="{D79F7EB9-5AEA-4457-A448-53A802EC8C17}" destId="{1B90035E-5B33-46AE-8C9E-69E532BE5F7E}" srcOrd="0" destOrd="0" presId="urn:microsoft.com/office/officeart/2018/2/layout/IconLabelList"/>
    <dgm:cxn modelId="{A9B2EB0A-3E92-4F44-A0B9-5F20D8D75CC0}" type="presParOf" srcId="{1B90035E-5B33-46AE-8C9E-69E532BE5F7E}" destId="{9FD38DCD-4D78-47C2-8272-016C9D741A30}" srcOrd="0" destOrd="0" presId="urn:microsoft.com/office/officeart/2018/2/layout/IconLabelList"/>
    <dgm:cxn modelId="{FB11F10C-2087-4A23-9F66-D57585F389CB}" type="presParOf" srcId="{1B90035E-5B33-46AE-8C9E-69E532BE5F7E}" destId="{71FE242D-6DC8-4C55-A607-23442981FF50}" srcOrd="1" destOrd="0" presId="urn:microsoft.com/office/officeart/2018/2/layout/IconLabelList"/>
    <dgm:cxn modelId="{422B14E5-1053-4F02-BF38-9EF5668B4B86}" type="presParOf" srcId="{1B90035E-5B33-46AE-8C9E-69E532BE5F7E}" destId="{28512915-F762-49D8-9A9A-B60B20E2AB31}" srcOrd="2" destOrd="0" presId="urn:microsoft.com/office/officeart/2018/2/layout/IconLabelList"/>
    <dgm:cxn modelId="{166175AD-7A6A-46B1-96A9-ACCEEA93F89D}" type="presParOf" srcId="{D79F7EB9-5AEA-4457-A448-53A802EC8C17}" destId="{6849EBE3-0423-46BD-84B1-6B9B212E6F43}" srcOrd="1" destOrd="0" presId="urn:microsoft.com/office/officeart/2018/2/layout/IconLabelList"/>
    <dgm:cxn modelId="{9F397060-9616-4BA8-8AC6-793B7D63105B}" type="presParOf" srcId="{D79F7EB9-5AEA-4457-A448-53A802EC8C17}" destId="{D48958FA-4A1D-4AD7-BA9F-81EB70E8D9D6}" srcOrd="2" destOrd="0" presId="urn:microsoft.com/office/officeart/2018/2/layout/IconLabelList"/>
    <dgm:cxn modelId="{6E093CB9-8140-4E71-972A-A5FDB6A8AAA4}" type="presParOf" srcId="{D48958FA-4A1D-4AD7-BA9F-81EB70E8D9D6}" destId="{B00B43B3-50B8-4441-A2F7-2854A325487F}" srcOrd="0" destOrd="0" presId="urn:microsoft.com/office/officeart/2018/2/layout/IconLabelList"/>
    <dgm:cxn modelId="{0B90A3AE-F74A-42E7-88CB-B201554652FF}" type="presParOf" srcId="{D48958FA-4A1D-4AD7-BA9F-81EB70E8D9D6}" destId="{6D512E34-CCA8-4551-AC0C-5C1D44EA5CF1}" srcOrd="1" destOrd="0" presId="urn:microsoft.com/office/officeart/2018/2/layout/IconLabelList"/>
    <dgm:cxn modelId="{A0002B9A-21AF-4DE1-B55B-1A9FB98187F7}" type="presParOf" srcId="{D48958FA-4A1D-4AD7-BA9F-81EB70E8D9D6}" destId="{993E6F2F-DED3-451D-B003-14AB40D33F8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B649BE-C4A2-47F0-9332-1BA3C0F520E7}">
      <dsp:nvSpPr>
        <dsp:cNvPr id="0" name=""/>
        <dsp:cNvSpPr/>
      </dsp:nvSpPr>
      <dsp:spPr>
        <a:xfrm>
          <a:off x="968" y="108729"/>
          <a:ext cx="2065694" cy="1239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a:t>Computer science students can easily obtain Graduation projects ideas with help of many websites, which are interested in the fields of software development. </a:t>
          </a:r>
          <a:endParaRPr lang="en-US" sz="1200" kern="1200"/>
        </a:p>
      </dsp:txBody>
      <dsp:txXfrm>
        <a:off x="37269" y="145030"/>
        <a:ext cx="1993092" cy="1166814"/>
      </dsp:txXfrm>
    </dsp:sp>
    <dsp:sp modelId="{725BDB7D-3343-4FD7-B30D-310E41946F22}">
      <dsp:nvSpPr>
        <dsp:cNvPr id="0" name=""/>
        <dsp:cNvSpPr/>
      </dsp:nvSpPr>
      <dsp:spPr>
        <a:xfrm>
          <a:off x="2248443" y="472291"/>
          <a:ext cx="437927" cy="5122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248443" y="574749"/>
        <a:ext cx="306549" cy="307376"/>
      </dsp:txXfrm>
    </dsp:sp>
    <dsp:sp modelId="{EAD63671-E142-4B0A-9363-E3ACFF211D8D}">
      <dsp:nvSpPr>
        <dsp:cNvPr id="0" name=""/>
        <dsp:cNvSpPr/>
      </dsp:nvSpPr>
      <dsp:spPr>
        <a:xfrm>
          <a:off x="2892940" y="108729"/>
          <a:ext cx="2065694" cy="1239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a:t>Graduation projects ideas don't satisfy the tools, that the students can work with-it. </a:t>
          </a:r>
          <a:endParaRPr lang="en-US" sz="1200" kern="1200"/>
        </a:p>
      </dsp:txBody>
      <dsp:txXfrm>
        <a:off x="2929241" y="145030"/>
        <a:ext cx="1993092" cy="1166814"/>
      </dsp:txXfrm>
    </dsp:sp>
    <dsp:sp modelId="{996A4C0D-3ED3-497B-BE73-A98CAF52BF75}">
      <dsp:nvSpPr>
        <dsp:cNvPr id="0" name=""/>
        <dsp:cNvSpPr/>
      </dsp:nvSpPr>
      <dsp:spPr>
        <a:xfrm rot="5400000">
          <a:off x="3706823" y="1492744"/>
          <a:ext cx="437927" cy="5122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772099" y="1529926"/>
        <a:ext cx="307376" cy="306549"/>
      </dsp:txXfrm>
    </dsp:sp>
    <dsp:sp modelId="{00B0735D-AC15-4AC6-8CA9-DDDFECBF07C7}">
      <dsp:nvSpPr>
        <dsp:cNvPr id="0" name=""/>
        <dsp:cNvSpPr/>
      </dsp:nvSpPr>
      <dsp:spPr>
        <a:xfrm>
          <a:off x="2892940" y="2174423"/>
          <a:ext cx="2065694" cy="1239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a:t>So, we develop a system to recommend graduation projects based on the tools, which students can work with-it.</a:t>
          </a:r>
          <a:endParaRPr lang="en-US" sz="1200" kern="1200"/>
        </a:p>
      </dsp:txBody>
      <dsp:txXfrm>
        <a:off x="2929241" y="2210724"/>
        <a:ext cx="1993092" cy="11668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88B17-0668-45D3-9FC8-0286CD2F952F}">
      <dsp:nvSpPr>
        <dsp:cNvPr id="0" name=""/>
        <dsp:cNvSpPr/>
      </dsp:nvSpPr>
      <dsp:spPr>
        <a:xfrm>
          <a:off x="0" y="2979"/>
          <a:ext cx="11029950" cy="63472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308684-2C54-4C93-84FB-15F765E8A905}">
      <dsp:nvSpPr>
        <dsp:cNvPr id="0" name=""/>
        <dsp:cNvSpPr/>
      </dsp:nvSpPr>
      <dsp:spPr>
        <a:xfrm>
          <a:off x="192002" y="145791"/>
          <a:ext cx="349096" cy="3490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3CC94A-14A5-401A-8052-2584340835AE}">
      <dsp:nvSpPr>
        <dsp:cNvPr id="0" name=""/>
        <dsp:cNvSpPr/>
      </dsp:nvSpPr>
      <dsp:spPr>
        <a:xfrm>
          <a:off x="733101" y="2979"/>
          <a:ext cx="10296848" cy="63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175" tIns="67175" rIns="67175" bIns="67175" numCol="1" spcCol="1270" anchor="ctr" anchorCtr="0">
          <a:noAutofit/>
        </a:bodyPr>
        <a:lstStyle/>
        <a:p>
          <a:pPr marL="0" lvl="0" indent="0" algn="l" defTabSz="800100">
            <a:lnSpc>
              <a:spcPct val="90000"/>
            </a:lnSpc>
            <a:spcBef>
              <a:spcPct val="0"/>
            </a:spcBef>
            <a:spcAft>
              <a:spcPct val="35000"/>
            </a:spcAft>
            <a:buNone/>
          </a:pPr>
          <a:r>
            <a:rPr lang="en-US" sz="1800" kern="1200"/>
            <a:t>num_epochs: The number of times to iterate over the entire dataset during training.</a:t>
          </a:r>
        </a:p>
      </dsp:txBody>
      <dsp:txXfrm>
        <a:off x="733101" y="2979"/>
        <a:ext cx="10296848" cy="634720"/>
      </dsp:txXfrm>
    </dsp:sp>
    <dsp:sp modelId="{FB933994-C75E-49DD-86D9-EE6798958C05}">
      <dsp:nvSpPr>
        <dsp:cNvPr id="0" name=""/>
        <dsp:cNvSpPr/>
      </dsp:nvSpPr>
      <dsp:spPr>
        <a:xfrm>
          <a:off x="0" y="796380"/>
          <a:ext cx="11029950" cy="63472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A39B2B-17F9-4059-A8CE-52DC339E504E}">
      <dsp:nvSpPr>
        <dsp:cNvPr id="0" name=""/>
        <dsp:cNvSpPr/>
      </dsp:nvSpPr>
      <dsp:spPr>
        <a:xfrm>
          <a:off x="192002" y="939192"/>
          <a:ext cx="349096" cy="3490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D27640-5723-4747-81AF-D122583ECC6A}">
      <dsp:nvSpPr>
        <dsp:cNvPr id="0" name=""/>
        <dsp:cNvSpPr/>
      </dsp:nvSpPr>
      <dsp:spPr>
        <a:xfrm>
          <a:off x="733101" y="796380"/>
          <a:ext cx="10296848" cy="63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175" tIns="67175" rIns="67175" bIns="67175" numCol="1" spcCol="1270" anchor="ctr" anchorCtr="0">
          <a:noAutofit/>
        </a:bodyPr>
        <a:lstStyle/>
        <a:p>
          <a:pPr marL="0" lvl="0" indent="0" algn="l" defTabSz="800100">
            <a:lnSpc>
              <a:spcPct val="90000"/>
            </a:lnSpc>
            <a:spcBef>
              <a:spcPct val="0"/>
            </a:spcBef>
            <a:spcAft>
              <a:spcPct val="35000"/>
            </a:spcAft>
            <a:buNone/>
          </a:pPr>
          <a:r>
            <a:rPr lang="en-US" sz="1800" kern="1200"/>
            <a:t>batch_size: The number of samples to process at once during each iteration (also known as a minibatch).</a:t>
          </a:r>
        </a:p>
      </dsp:txBody>
      <dsp:txXfrm>
        <a:off x="733101" y="796380"/>
        <a:ext cx="10296848" cy="634720"/>
      </dsp:txXfrm>
    </dsp:sp>
    <dsp:sp modelId="{44D6918B-D586-4E77-8DC2-83BEB3EAF5CD}">
      <dsp:nvSpPr>
        <dsp:cNvPr id="0" name=""/>
        <dsp:cNvSpPr/>
      </dsp:nvSpPr>
      <dsp:spPr>
        <a:xfrm>
          <a:off x="0" y="1589780"/>
          <a:ext cx="11029950" cy="63472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25F716-3A14-4F4A-AA15-10B8FEFAAFF7}">
      <dsp:nvSpPr>
        <dsp:cNvPr id="0" name=""/>
        <dsp:cNvSpPr/>
      </dsp:nvSpPr>
      <dsp:spPr>
        <a:xfrm>
          <a:off x="192002" y="1732592"/>
          <a:ext cx="349096" cy="3490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C196B5-FBE7-4820-BFAB-8A84F19A2996}">
      <dsp:nvSpPr>
        <dsp:cNvPr id="0" name=""/>
        <dsp:cNvSpPr/>
      </dsp:nvSpPr>
      <dsp:spPr>
        <a:xfrm>
          <a:off x="733101" y="1589780"/>
          <a:ext cx="10296848" cy="63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175" tIns="67175" rIns="67175" bIns="67175" numCol="1" spcCol="1270" anchor="ctr" anchorCtr="0">
          <a:noAutofit/>
        </a:bodyPr>
        <a:lstStyle/>
        <a:p>
          <a:pPr marL="0" lvl="0" indent="0" algn="l" defTabSz="800100">
            <a:lnSpc>
              <a:spcPct val="90000"/>
            </a:lnSpc>
            <a:spcBef>
              <a:spcPct val="0"/>
            </a:spcBef>
            <a:spcAft>
              <a:spcPct val="35000"/>
            </a:spcAft>
            <a:buNone/>
          </a:pPr>
          <a:r>
            <a:rPr lang="en-US" sz="1800" kern="1200"/>
            <a:t>learning_rate: The step size to use when updating the model parameters during training.</a:t>
          </a:r>
        </a:p>
      </dsp:txBody>
      <dsp:txXfrm>
        <a:off x="733101" y="1589780"/>
        <a:ext cx="10296848" cy="634720"/>
      </dsp:txXfrm>
    </dsp:sp>
    <dsp:sp modelId="{98B95114-2572-46F8-A204-0ABCD08B63EB}">
      <dsp:nvSpPr>
        <dsp:cNvPr id="0" name=""/>
        <dsp:cNvSpPr/>
      </dsp:nvSpPr>
      <dsp:spPr>
        <a:xfrm>
          <a:off x="0" y="2383180"/>
          <a:ext cx="11029950" cy="63472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CA63DD-F518-4F0B-8C9F-E28922A323FE}">
      <dsp:nvSpPr>
        <dsp:cNvPr id="0" name=""/>
        <dsp:cNvSpPr/>
      </dsp:nvSpPr>
      <dsp:spPr>
        <a:xfrm>
          <a:off x="192002" y="2525992"/>
          <a:ext cx="349096" cy="3490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1024567-FF1C-4177-B326-32893350E2B6}">
      <dsp:nvSpPr>
        <dsp:cNvPr id="0" name=""/>
        <dsp:cNvSpPr/>
      </dsp:nvSpPr>
      <dsp:spPr>
        <a:xfrm>
          <a:off x="733101" y="2383180"/>
          <a:ext cx="10296848" cy="63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175" tIns="67175" rIns="67175" bIns="67175" numCol="1" spcCol="1270" anchor="ctr" anchorCtr="0">
          <a:noAutofit/>
        </a:bodyPr>
        <a:lstStyle/>
        <a:p>
          <a:pPr marL="0" lvl="0" indent="0" algn="l" defTabSz="800100">
            <a:lnSpc>
              <a:spcPct val="90000"/>
            </a:lnSpc>
            <a:spcBef>
              <a:spcPct val="0"/>
            </a:spcBef>
            <a:spcAft>
              <a:spcPct val="35000"/>
            </a:spcAft>
            <a:buNone/>
          </a:pPr>
          <a:r>
            <a:rPr lang="en-US" sz="1800" kern="1200"/>
            <a:t>input_size: The number of features in the input data (i.e., the number of columns in the training tensor).</a:t>
          </a:r>
        </a:p>
      </dsp:txBody>
      <dsp:txXfrm>
        <a:off x="733101" y="2383180"/>
        <a:ext cx="10296848" cy="634720"/>
      </dsp:txXfrm>
    </dsp:sp>
    <dsp:sp modelId="{6D09E7F0-91BC-4959-8312-61E39C92744F}">
      <dsp:nvSpPr>
        <dsp:cNvPr id="0" name=""/>
        <dsp:cNvSpPr/>
      </dsp:nvSpPr>
      <dsp:spPr>
        <a:xfrm>
          <a:off x="0" y="3176580"/>
          <a:ext cx="11029950" cy="63472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79F97C-BB46-4595-B01F-2D9D75BF9922}">
      <dsp:nvSpPr>
        <dsp:cNvPr id="0" name=""/>
        <dsp:cNvSpPr/>
      </dsp:nvSpPr>
      <dsp:spPr>
        <a:xfrm>
          <a:off x="192002" y="3319392"/>
          <a:ext cx="349096" cy="34909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B00AD58-3C80-4E8B-B5FB-CA41716E5DD1}">
      <dsp:nvSpPr>
        <dsp:cNvPr id="0" name=""/>
        <dsp:cNvSpPr/>
      </dsp:nvSpPr>
      <dsp:spPr>
        <a:xfrm>
          <a:off x="733101" y="3176580"/>
          <a:ext cx="10296848" cy="63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175" tIns="67175" rIns="67175" bIns="67175" numCol="1" spcCol="1270" anchor="ctr" anchorCtr="0">
          <a:noAutofit/>
        </a:bodyPr>
        <a:lstStyle/>
        <a:p>
          <a:pPr marL="0" lvl="0" indent="0" algn="l" defTabSz="800100">
            <a:lnSpc>
              <a:spcPct val="90000"/>
            </a:lnSpc>
            <a:spcBef>
              <a:spcPct val="0"/>
            </a:spcBef>
            <a:spcAft>
              <a:spcPct val="35000"/>
            </a:spcAft>
            <a:buNone/>
          </a:pPr>
          <a:r>
            <a:rPr lang="en-US" sz="1800" kern="1200"/>
            <a:t>hidden_size: The number of neurons in the hidden layer of the autoencoder.</a:t>
          </a:r>
        </a:p>
      </dsp:txBody>
      <dsp:txXfrm>
        <a:off x="733101" y="3176580"/>
        <a:ext cx="10296848" cy="6347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47288-4AC1-4083-970F-2F7CD0AD0662}">
      <dsp:nvSpPr>
        <dsp:cNvPr id="0" name=""/>
        <dsp:cNvSpPr/>
      </dsp:nvSpPr>
      <dsp:spPr>
        <a:xfrm>
          <a:off x="0" y="465"/>
          <a:ext cx="11029950" cy="10895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9F6C85-FC03-4FCE-BB81-C44347ACEA28}">
      <dsp:nvSpPr>
        <dsp:cNvPr id="0" name=""/>
        <dsp:cNvSpPr/>
      </dsp:nvSpPr>
      <dsp:spPr>
        <a:xfrm>
          <a:off x="329582" y="245609"/>
          <a:ext cx="599240" cy="5992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47DA7E0-B023-4F9A-95EA-7BFCC2C9599A}">
      <dsp:nvSpPr>
        <dsp:cNvPr id="0" name=""/>
        <dsp:cNvSpPr/>
      </dsp:nvSpPr>
      <dsp:spPr>
        <a:xfrm>
          <a:off x="1258405" y="465"/>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755650">
            <a:lnSpc>
              <a:spcPct val="100000"/>
            </a:lnSpc>
            <a:spcBef>
              <a:spcPct val="0"/>
            </a:spcBef>
            <a:spcAft>
              <a:spcPct val="35000"/>
            </a:spcAft>
            <a:buNone/>
          </a:pPr>
          <a:r>
            <a:rPr lang="en-US" sz="1700" kern="1200"/>
            <a:t>The num_epochs parameter determines how many times the entire training dataset will be used to update the model weights. This is an important hyperparameter to tune, as too few epochs may result in an underfit model, while too many epochs may result in an overfit model.</a:t>
          </a:r>
        </a:p>
      </dsp:txBody>
      <dsp:txXfrm>
        <a:off x="1258405" y="465"/>
        <a:ext cx="9771544" cy="1089528"/>
      </dsp:txXfrm>
    </dsp:sp>
    <dsp:sp modelId="{285DE4C1-FBE6-4807-AF57-BB938879B36E}">
      <dsp:nvSpPr>
        <dsp:cNvPr id="0" name=""/>
        <dsp:cNvSpPr/>
      </dsp:nvSpPr>
      <dsp:spPr>
        <a:xfrm>
          <a:off x="0" y="1362376"/>
          <a:ext cx="11029950" cy="1089528"/>
        </a:xfrm>
        <a:prstGeom prst="roundRect">
          <a:avLst>
            <a:gd name="adj" fmla="val 10000"/>
          </a:avLst>
        </a:prstGeom>
        <a:solidFill>
          <a:schemeClr val="accent2">
            <a:hueOff val="4645837"/>
            <a:satOff val="-23806"/>
            <a:lumOff val="-12059"/>
            <a:alphaOff val="0"/>
          </a:schemeClr>
        </a:solidFill>
        <a:ln>
          <a:noFill/>
        </a:ln>
        <a:effectLst/>
      </dsp:spPr>
      <dsp:style>
        <a:lnRef idx="0">
          <a:scrgbClr r="0" g="0" b="0"/>
        </a:lnRef>
        <a:fillRef idx="1">
          <a:scrgbClr r="0" g="0" b="0"/>
        </a:fillRef>
        <a:effectRef idx="0">
          <a:scrgbClr r="0" g="0" b="0"/>
        </a:effectRef>
        <a:fontRef idx="minor"/>
      </dsp:style>
    </dsp:sp>
    <dsp:sp modelId="{30884045-79D9-4B10-AB5E-F0960FC674E9}">
      <dsp:nvSpPr>
        <dsp:cNvPr id="0" name=""/>
        <dsp:cNvSpPr/>
      </dsp:nvSpPr>
      <dsp:spPr>
        <a:xfrm>
          <a:off x="329582" y="1607520"/>
          <a:ext cx="599240" cy="5992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D0B7CE-8830-4972-AAF9-520148899795}">
      <dsp:nvSpPr>
        <dsp:cNvPr id="0" name=""/>
        <dsp:cNvSpPr/>
      </dsp:nvSpPr>
      <dsp:spPr>
        <a:xfrm>
          <a:off x="1258405" y="1362376"/>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755650">
            <a:lnSpc>
              <a:spcPct val="100000"/>
            </a:lnSpc>
            <a:spcBef>
              <a:spcPct val="0"/>
            </a:spcBef>
            <a:spcAft>
              <a:spcPct val="35000"/>
            </a:spcAft>
            <a:buNone/>
          </a:pPr>
          <a:r>
            <a:rPr lang="en-US" sz="1700" kern="1200"/>
            <a:t>The batch_size parameter determines how many samples are processed in each batch during training. Larger batch sizes typically lead to faster training times, but may also require more memory and can result in less stable updates to the model weights.</a:t>
          </a:r>
        </a:p>
      </dsp:txBody>
      <dsp:txXfrm>
        <a:off x="1258405" y="1362376"/>
        <a:ext cx="9771544" cy="1089528"/>
      </dsp:txXfrm>
    </dsp:sp>
    <dsp:sp modelId="{6B39A9D8-33BA-41F0-9643-13CA91F274DB}">
      <dsp:nvSpPr>
        <dsp:cNvPr id="0" name=""/>
        <dsp:cNvSpPr/>
      </dsp:nvSpPr>
      <dsp:spPr>
        <a:xfrm>
          <a:off x="0" y="2724286"/>
          <a:ext cx="11029950" cy="1089528"/>
        </a:xfrm>
        <a:prstGeom prst="roundRect">
          <a:avLst>
            <a:gd name="adj" fmla="val 10000"/>
          </a:avLst>
        </a:prstGeom>
        <a:solidFill>
          <a:schemeClr val="accent2">
            <a:hueOff val="9291674"/>
            <a:satOff val="-47612"/>
            <a:lumOff val="-24118"/>
            <a:alphaOff val="0"/>
          </a:schemeClr>
        </a:solidFill>
        <a:ln>
          <a:noFill/>
        </a:ln>
        <a:effectLst/>
      </dsp:spPr>
      <dsp:style>
        <a:lnRef idx="0">
          <a:scrgbClr r="0" g="0" b="0"/>
        </a:lnRef>
        <a:fillRef idx="1">
          <a:scrgbClr r="0" g="0" b="0"/>
        </a:fillRef>
        <a:effectRef idx="0">
          <a:scrgbClr r="0" g="0" b="0"/>
        </a:effectRef>
        <a:fontRef idx="minor"/>
      </dsp:style>
    </dsp:sp>
    <dsp:sp modelId="{572FB984-ACAB-46F9-AAA1-64EF3520BF6C}">
      <dsp:nvSpPr>
        <dsp:cNvPr id="0" name=""/>
        <dsp:cNvSpPr/>
      </dsp:nvSpPr>
      <dsp:spPr>
        <a:xfrm>
          <a:off x="329582" y="2969430"/>
          <a:ext cx="599240" cy="5992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954B6B-5D36-46E3-8D2A-79D2CE7E07D8}">
      <dsp:nvSpPr>
        <dsp:cNvPr id="0" name=""/>
        <dsp:cNvSpPr/>
      </dsp:nvSpPr>
      <dsp:spPr>
        <a:xfrm>
          <a:off x="1258405" y="2724286"/>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755650">
            <a:lnSpc>
              <a:spcPct val="100000"/>
            </a:lnSpc>
            <a:spcBef>
              <a:spcPct val="0"/>
            </a:spcBef>
            <a:spcAft>
              <a:spcPct val="35000"/>
            </a:spcAft>
            <a:buNone/>
          </a:pPr>
          <a:r>
            <a:rPr lang="en-US" sz="1700" kern="1200"/>
            <a:t>The learning_rate parameter determines the step size used to update the model weights during training. A higher learning rate may result in faster convergence, but can also cause the model to overshoot the optimal weights and result in a worse performance.</a:t>
          </a:r>
        </a:p>
      </dsp:txBody>
      <dsp:txXfrm>
        <a:off x="1258405" y="2724286"/>
        <a:ext cx="9771544" cy="108952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1F825-6398-4DE2-8FBA-ECB6C5B0511A}">
      <dsp:nvSpPr>
        <dsp:cNvPr id="0" name=""/>
        <dsp:cNvSpPr/>
      </dsp:nvSpPr>
      <dsp:spPr>
        <a:xfrm>
          <a:off x="0" y="619820"/>
          <a:ext cx="11029950" cy="11442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655C96-E815-45B1-84B6-7BD063183E3A}">
      <dsp:nvSpPr>
        <dsp:cNvPr id="0" name=""/>
        <dsp:cNvSpPr/>
      </dsp:nvSpPr>
      <dsp:spPr>
        <a:xfrm>
          <a:off x="346146" y="877284"/>
          <a:ext cx="629356" cy="6293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70D1BF-528A-403D-9923-7C7E634D2D70}">
      <dsp:nvSpPr>
        <dsp:cNvPr id="0" name=""/>
        <dsp:cNvSpPr/>
      </dsp:nvSpPr>
      <dsp:spPr>
        <a:xfrm>
          <a:off x="1321648" y="619820"/>
          <a:ext cx="9708301" cy="1144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03" tIns="121103" rIns="121103" bIns="121103" numCol="1" spcCol="1270" anchor="ctr" anchorCtr="0">
          <a:noAutofit/>
        </a:bodyPr>
        <a:lstStyle/>
        <a:p>
          <a:pPr marL="0" lvl="0" indent="0" algn="l" defTabSz="755650">
            <a:lnSpc>
              <a:spcPct val="90000"/>
            </a:lnSpc>
            <a:spcBef>
              <a:spcPct val="0"/>
            </a:spcBef>
            <a:spcAft>
              <a:spcPct val="35000"/>
            </a:spcAft>
            <a:buNone/>
          </a:pPr>
          <a:r>
            <a:rPr lang="en-US" sz="1700" kern="1200"/>
            <a:t>The input_size parameter is determined by the number of features in the input data. In this case, it is the number of columns in the training tensor, which corresponds to the number of programming skills in the dataset.</a:t>
          </a:r>
        </a:p>
      </dsp:txBody>
      <dsp:txXfrm>
        <a:off x="1321648" y="619820"/>
        <a:ext cx="9708301" cy="1144284"/>
      </dsp:txXfrm>
    </dsp:sp>
    <dsp:sp modelId="{C661616C-D409-4000-B391-348AA9B59EAB}">
      <dsp:nvSpPr>
        <dsp:cNvPr id="0" name=""/>
        <dsp:cNvSpPr/>
      </dsp:nvSpPr>
      <dsp:spPr>
        <a:xfrm>
          <a:off x="0" y="2050176"/>
          <a:ext cx="11029950" cy="11442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8B1B3F-21DD-45BD-BD5A-A4FE30B4E106}">
      <dsp:nvSpPr>
        <dsp:cNvPr id="0" name=""/>
        <dsp:cNvSpPr/>
      </dsp:nvSpPr>
      <dsp:spPr>
        <a:xfrm>
          <a:off x="346146" y="2307640"/>
          <a:ext cx="629356" cy="6293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1100030-DB8F-4D26-AFDC-153807F657A8}">
      <dsp:nvSpPr>
        <dsp:cNvPr id="0" name=""/>
        <dsp:cNvSpPr/>
      </dsp:nvSpPr>
      <dsp:spPr>
        <a:xfrm>
          <a:off x="1321648" y="2050176"/>
          <a:ext cx="9708301" cy="1144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03" tIns="121103" rIns="121103" bIns="121103" numCol="1" spcCol="1270" anchor="ctr" anchorCtr="0">
          <a:noAutofit/>
        </a:bodyPr>
        <a:lstStyle/>
        <a:p>
          <a:pPr marL="0" lvl="0" indent="0" algn="l" defTabSz="755650">
            <a:lnSpc>
              <a:spcPct val="90000"/>
            </a:lnSpc>
            <a:spcBef>
              <a:spcPct val="0"/>
            </a:spcBef>
            <a:spcAft>
              <a:spcPct val="35000"/>
            </a:spcAft>
            <a:buNone/>
          </a:pPr>
          <a:r>
            <a:rPr lang="en-US" sz="1700" kern="1200"/>
            <a:t>The hidden_size parameter determines the number of neurons in the hidden layer of the autoencoder. This is an important hyperparameter to tune, as it determines the complexity of the model and can affect both the training time and the quality of the reconstructed data.</a:t>
          </a:r>
        </a:p>
      </dsp:txBody>
      <dsp:txXfrm>
        <a:off x="1321648" y="2050176"/>
        <a:ext cx="9708301" cy="114428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BF3A9-A486-4F09-BA90-3471A5BEC274}">
      <dsp:nvSpPr>
        <dsp:cNvPr id="0" name=""/>
        <dsp:cNvSpPr/>
      </dsp:nvSpPr>
      <dsp:spPr>
        <a:xfrm>
          <a:off x="0" y="465"/>
          <a:ext cx="11029950" cy="10895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2A6A78-02A1-43B5-8246-B60BA4775270}">
      <dsp:nvSpPr>
        <dsp:cNvPr id="0" name=""/>
        <dsp:cNvSpPr/>
      </dsp:nvSpPr>
      <dsp:spPr>
        <a:xfrm>
          <a:off x="329582" y="245609"/>
          <a:ext cx="599240" cy="5992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75CABA-AA0F-40FF-BD7F-9050524AAFD7}">
      <dsp:nvSpPr>
        <dsp:cNvPr id="0" name=""/>
        <dsp:cNvSpPr/>
      </dsp:nvSpPr>
      <dsp:spPr>
        <a:xfrm>
          <a:off x="1258405" y="465"/>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889000">
            <a:lnSpc>
              <a:spcPct val="90000"/>
            </a:lnSpc>
            <a:spcBef>
              <a:spcPct val="0"/>
            </a:spcBef>
            <a:spcAft>
              <a:spcPct val="35000"/>
            </a:spcAft>
            <a:buNone/>
          </a:pPr>
          <a:r>
            <a:rPr lang="en-US" sz="2000" kern="1200"/>
            <a:t>The DataLoader class is used to create an iterable dataset that can be used to iterate over the training and validation data in batches.</a:t>
          </a:r>
        </a:p>
      </dsp:txBody>
      <dsp:txXfrm>
        <a:off x="1258405" y="465"/>
        <a:ext cx="9771544" cy="1089528"/>
      </dsp:txXfrm>
    </dsp:sp>
    <dsp:sp modelId="{A4120A04-4AE1-4C7F-BA6F-5DCC03BE50C2}">
      <dsp:nvSpPr>
        <dsp:cNvPr id="0" name=""/>
        <dsp:cNvSpPr/>
      </dsp:nvSpPr>
      <dsp:spPr>
        <a:xfrm>
          <a:off x="0" y="1362376"/>
          <a:ext cx="11029950" cy="10895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5DF4E2-1986-4F03-9403-6BBE744AF7C4}">
      <dsp:nvSpPr>
        <dsp:cNvPr id="0" name=""/>
        <dsp:cNvSpPr/>
      </dsp:nvSpPr>
      <dsp:spPr>
        <a:xfrm>
          <a:off x="329582" y="1607520"/>
          <a:ext cx="599240" cy="5992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610BCD4-3D6D-4C93-902C-8FD69D1C4077}">
      <dsp:nvSpPr>
        <dsp:cNvPr id="0" name=""/>
        <dsp:cNvSpPr/>
      </dsp:nvSpPr>
      <dsp:spPr>
        <a:xfrm>
          <a:off x="1258405" y="1362376"/>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889000">
            <a:lnSpc>
              <a:spcPct val="90000"/>
            </a:lnSpc>
            <a:spcBef>
              <a:spcPct val="0"/>
            </a:spcBef>
            <a:spcAft>
              <a:spcPct val="35000"/>
            </a:spcAft>
            <a:buNone/>
          </a:pPr>
          <a:r>
            <a:rPr lang="en-US" sz="2000" kern="1200"/>
            <a:t>The shuffle parameter specifies whether to shuffle the order of the data samples during training. Shuffling the data can help prevent the model from overfitting to the order of the data, and can also help improve the convergence of the model.</a:t>
          </a:r>
        </a:p>
      </dsp:txBody>
      <dsp:txXfrm>
        <a:off x="1258405" y="1362376"/>
        <a:ext cx="9771544" cy="1089528"/>
      </dsp:txXfrm>
    </dsp:sp>
    <dsp:sp modelId="{12A6B7F2-1C1D-4DFC-B158-A7D4C9381D58}">
      <dsp:nvSpPr>
        <dsp:cNvPr id="0" name=""/>
        <dsp:cNvSpPr/>
      </dsp:nvSpPr>
      <dsp:spPr>
        <a:xfrm>
          <a:off x="0" y="2724286"/>
          <a:ext cx="11029950" cy="10895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B8CEC5-57C8-4552-A4F6-80A85E964B4D}">
      <dsp:nvSpPr>
        <dsp:cNvPr id="0" name=""/>
        <dsp:cNvSpPr/>
      </dsp:nvSpPr>
      <dsp:spPr>
        <a:xfrm>
          <a:off x="329582" y="2969430"/>
          <a:ext cx="599240" cy="5992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21412AA-F08A-439A-84A0-86784B16E2E2}">
      <dsp:nvSpPr>
        <dsp:cNvPr id="0" name=""/>
        <dsp:cNvSpPr/>
      </dsp:nvSpPr>
      <dsp:spPr>
        <a:xfrm>
          <a:off x="1258405" y="2724286"/>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889000">
            <a:lnSpc>
              <a:spcPct val="90000"/>
            </a:lnSpc>
            <a:spcBef>
              <a:spcPct val="0"/>
            </a:spcBef>
            <a:spcAft>
              <a:spcPct val="35000"/>
            </a:spcAft>
            <a:buNone/>
          </a:pPr>
          <a:r>
            <a:rPr lang="en-US" sz="2000" kern="1200"/>
            <a:t>For the training set, shuffle is set to True, which means that the data will be randomly shuffled during training. For the validation set, shuffle is set to False, which means that the data will not be shuffled during validation.</a:t>
          </a:r>
        </a:p>
      </dsp:txBody>
      <dsp:txXfrm>
        <a:off x="1258405" y="2724286"/>
        <a:ext cx="9771544" cy="10895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2A7B2-51B9-4D4E-94C9-82E6B267D3D6}">
      <dsp:nvSpPr>
        <dsp:cNvPr id="0" name=""/>
        <dsp:cNvSpPr/>
      </dsp:nvSpPr>
      <dsp:spPr>
        <a:xfrm>
          <a:off x="644606" y="385815"/>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4F46BD-A1A0-4CC9-9A01-FC2CEAA12C78}">
      <dsp:nvSpPr>
        <dsp:cNvPr id="0" name=""/>
        <dsp:cNvSpPr/>
      </dsp:nvSpPr>
      <dsp:spPr>
        <a:xfrm>
          <a:off x="1061419" y="802627"/>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BD896A-5C91-427E-92BB-F5C55C6754CC}">
      <dsp:nvSpPr>
        <dsp:cNvPr id="0" name=""/>
        <dsp:cNvSpPr/>
      </dsp:nvSpPr>
      <dsp:spPr>
        <a:xfrm>
          <a:off x="19388" y="2950815"/>
          <a:ext cx="3206250" cy="137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The torch.optim.Adam function is used to create an optimizer that will be used to update the model parameters during training. It takes as input the parameters of the autoencoder model (autoencoder.parameters()) and the learning rate (lr), which is set to learning_rate.</a:t>
          </a:r>
        </a:p>
      </dsp:txBody>
      <dsp:txXfrm>
        <a:off x="19388" y="2950815"/>
        <a:ext cx="3206250" cy="1372500"/>
      </dsp:txXfrm>
    </dsp:sp>
    <dsp:sp modelId="{5A352AB8-ACF4-4310-AB31-C85CE0757D61}">
      <dsp:nvSpPr>
        <dsp:cNvPr id="0" name=""/>
        <dsp:cNvSpPr/>
      </dsp:nvSpPr>
      <dsp:spPr>
        <a:xfrm>
          <a:off x="4411950" y="385815"/>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53BF6-7A15-41D3-90E3-517CB940483D}">
      <dsp:nvSpPr>
        <dsp:cNvPr id="0" name=""/>
        <dsp:cNvSpPr/>
      </dsp:nvSpPr>
      <dsp:spPr>
        <a:xfrm>
          <a:off x="4828763" y="802627"/>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6EC20B-5CC5-4271-92C6-052E2A8EF368}">
      <dsp:nvSpPr>
        <dsp:cNvPr id="0" name=""/>
        <dsp:cNvSpPr/>
      </dsp:nvSpPr>
      <dsp:spPr>
        <a:xfrm>
          <a:off x="3786731" y="2950815"/>
          <a:ext cx="3206250" cy="137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The torch.optim.Adam function is used to create an optimizer that will be used to update the model parameters during training. It takes as input the parameters of the autoencoder model (autoencoder.parameters()) and the learning rate (lr), which is set to learning_rate.</a:t>
          </a:r>
        </a:p>
      </dsp:txBody>
      <dsp:txXfrm>
        <a:off x="3786731" y="2950815"/>
        <a:ext cx="3206250" cy="13725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2F009E-82D8-4E5E-AC9B-0082D6B4E0B8}">
      <dsp:nvSpPr>
        <dsp:cNvPr id="0" name=""/>
        <dsp:cNvSpPr/>
      </dsp:nvSpPr>
      <dsp:spPr>
        <a:xfrm>
          <a:off x="6409" y="124393"/>
          <a:ext cx="1458532" cy="145853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5EC005-FBD9-4DF4-973F-EF9C53283773}">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8265C7-5D49-4447-ACE3-93A5B0842E77}">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The outer loop iterates over the specified number of num_epochs, and the inner loop iterates over the batches of data in the train_loader.</a:t>
          </a:r>
        </a:p>
      </dsp:txBody>
      <dsp:txXfrm>
        <a:off x="1777484" y="124393"/>
        <a:ext cx="3437969" cy="1458532"/>
      </dsp:txXfrm>
    </dsp:sp>
    <dsp:sp modelId="{30DCBC91-4F3D-4E94-928F-CF12179AA51A}">
      <dsp:nvSpPr>
        <dsp:cNvPr id="0" name=""/>
        <dsp:cNvSpPr/>
      </dsp:nvSpPr>
      <dsp:spPr>
        <a:xfrm>
          <a:off x="5814495" y="124393"/>
          <a:ext cx="1458532" cy="145853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A956C6-D0C4-4F3E-8F4A-7F9DADFF9341}">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3736060-6BC0-4F47-96C3-07410BCBF07A}">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For each batch of data, the inputs are extracted from the data loader, and the optimizer is reset to zero gradients. The autoencoder model is then used to generate outputs from the inputs, and the mean squared error loss between outputs and inputs is calculated using the criterion.</a:t>
          </a:r>
        </a:p>
      </dsp:txBody>
      <dsp:txXfrm>
        <a:off x="7585570" y="124393"/>
        <a:ext cx="3437969" cy="1458532"/>
      </dsp:txXfrm>
    </dsp:sp>
    <dsp:sp modelId="{C4EFE4AE-13FC-44D8-81DD-AD8E466AD231}">
      <dsp:nvSpPr>
        <dsp:cNvPr id="0" name=""/>
        <dsp:cNvSpPr/>
      </dsp:nvSpPr>
      <dsp:spPr>
        <a:xfrm>
          <a:off x="6409" y="2231354"/>
          <a:ext cx="1458532" cy="145853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B281FF-A52F-4148-9FA8-D8270CA01C97}">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444EAA-090F-4564-A50D-E23D643DAD94}">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If the validation loss is better than the previous best loss, the model state dictionary is saved to the file autoencoder.pth.</a:t>
          </a:r>
        </a:p>
      </dsp:txBody>
      <dsp:txXfrm>
        <a:off x="1777484" y="2231354"/>
        <a:ext cx="3437969" cy="1458532"/>
      </dsp:txXfrm>
    </dsp:sp>
    <dsp:sp modelId="{753D9137-A239-4287-AD26-4B7B55570173}">
      <dsp:nvSpPr>
        <dsp:cNvPr id="0" name=""/>
        <dsp:cNvSpPr/>
      </dsp:nvSpPr>
      <dsp:spPr>
        <a:xfrm>
          <a:off x="5814495" y="2231354"/>
          <a:ext cx="1458532" cy="145853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BCE6E6-6DBC-45FD-A7F9-12FE572B12F4}">
      <dsp:nvSpPr>
        <dsp:cNvPr id="0" name=""/>
        <dsp:cNvSpPr/>
      </dsp:nvSpPr>
      <dsp:spPr>
        <a:xfrm>
          <a:off x="6120786" y="2537646"/>
          <a:ext cx="845948" cy="8459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FFDE298-7815-47F0-8496-EB2110E223FB}">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At the end of training, the saved model state dictionary can be used to reconstruct the autoencoder model with the best weights learned during training.</a:t>
          </a:r>
        </a:p>
      </dsp:txBody>
      <dsp:txXfrm>
        <a:off x="7585570" y="2231354"/>
        <a:ext cx="3437969" cy="145853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7BB1E-B216-4933-8C43-FFC896B73E3F}">
      <dsp:nvSpPr>
        <dsp:cNvPr id="0" name=""/>
        <dsp:cNvSpPr/>
      </dsp:nvSpPr>
      <dsp:spPr>
        <a:xfrm>
          <a:off x="0" y="465"/>
          <a:ext cx="11029950" cy="10895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80C98-0737-413B-AC26-691630C2D0B2}">
      <dsp:nvSpPr>
        <dsp:cNvPr id="0" name=""/>
        <dsp:cNvSpPr/>
      </dsp:nvSpPr>
      <dsp:spPr>
        <a:xfrm>
          <a:off x="329582" y="245609"/>
          <a:ext cx="599240" cy="5992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E6F3C4-EB2A-4009-8BEC-F1C478CA6BB7}">
      <dsp:nvSpPr>
        <dsp:cNvPr id="0" name=""/>
        <dsp:cNvSpPr/>
      </dsp:nvSpPr>
      <dsp:spPr>
        <a:xfrm>
          <a:off x="1258405" y="465"/>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666750">
            <a:lnSpc>
              <a:spcPct val="90000"/>
            </a:lnSpc>
            <a:spcBef>
              <a:spcPct val="0"/>
            </a:spcBef>
            <a:spcAft>
              <a:spcPct val="35000"/>
            </a:spcAft>
            <a:buNone/>
          </a:pPr>
          <a:r>
            <a:rPr lang="en-US" sz="1500" kern="1200"/>
            <a:t>The saved weights of the best model are loaded using torch.load() and assigned to the autoencoder object using the load_state_dict() method.</a:t>
          </a:r>
        </a:p>
      </dsp:txBody>
      <dsp:txXfrm>
        <a:off x="1258405" y="465"/>
        <a:ext cx="9771544" cy="1089528"/>
      </dsp:txXfrm>
    </dsp:sp>
    <dsp:sp modelId="{692AA0C3-D6AE-487F-90DE-6F1D0C13904E}">
      <dsp:nvSpPr>
        <dsp:cNvPr id="0" name=""/>
        <dsp:cNvSpPr/>
      </dsp:nvSpPr>
      <dsp:spPr>
        <a:xfrm>
          <a:off x="0" y="1362376"/>
          <a:ext cx="11029950" cy="10895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7812D3-C0D8-4457-9D21-9BA24C2AA11B}">
      <dsp:nvSpPr>
        <dsp:cNvPr id="0" name=""/>
        <dsp:cNvSpPr/>
      </dsp:nvSpPr>
      <dsp:spPr>
        <a:xfrm>
          <a:off x="329582" y="1607520"/>
          <a:ext cx="599240" cy="5992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730A07A-D0C3-4D34-A9B5-401C6EC2E1F3}">
      <dsp:nvSpPr>
        <dsp:cNvPr id="0" name=""/>
        <dsp:cNvSpPr/>
      </dsp:nvSpPr>
      <dsp:spPr>
        <a:xfrm>
          <a:off x="1258405" y="1362376"/>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666750">
            <a:lnSpc>
              <a:spcPct val="90000"/>
            </a:lnSpc>
            <a:spcBef>
              <a:spcPct val="0"/>
            </a:spcBef>
            <a:spcAft>
              <a:spcPct val="35000"/>
            </a:spcAft>
            <a:buNone/>
          </a:pPr>
          <a:r>
            <a:rPr lang="en-US" sz="1500" kern="1200"/>
            <a:t>Then, a data loader is created for the test set using SkillDataset and DataLoader classes, similar to the training and validation sets. The test loss is calculated by iterating over the test loader, computing the reconstruction of each input using the autoencoder, and comparing it with the original input using the mean squared error loss. The average loss over the entire test set is then printed.</a:t>
          </a:r>
        </a:p>
      </dsp:txBody>
      <dsp:txXfrm>
        <a:off x="1258405" y="1362376"/>
        <a:ext cx="9771544" cy="1089528"/>
      </dsp:txXfrm>
    </dsp:sp>
    <dsp:sp modelId="{62FDBCE3-7AFD-445F-A18C-67E5ED648443}">
      <dsp:nvSpPr>
        <dsp:cNvPr id="0" name=""/>
        <dsp:cNvSpPr/>
      </dsp:nvSpPr>
      <dsp:spPr>
        <a:xfrm>
          <a:off x="0" y="2724286"/>
          <a:ext cx="11029950" cy="10895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9CC77-1D2C-459B-8B67-F7AD83A8EA5C}">
      <dsp:nvSpPr>
        <dsp:cNvPr id="0" name=""/>
        <dsp:cNvSpPr/>
      </dsp:nvSpPr>
      <dsp:spPr>
        <a:xfrm>
          <a:off x="329582" y="2969430"/>
          <a:ext cx="599240" cy="5992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01ED09-CFDD-42F6-9218-7548D608A8F4}">
      <dsp:nvSpPr>
        <dsp:cNvPr id="0" name=""/>
        <dsp:cNvSpPr/>
      </dsp:nvSpPr>
      <dsp:spPr>
        <a:xfrm>
          <a:off x="1258405" y="2724286"/>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666750">
            <a:lnSpc>
              <a:spcPct val="90000"/>
            </a:lnSpc>
            <a:spcBef>
              <a:spcPct val="0"/>
            </a:spcBef>
            <a:spcAft>
              <a:spcPct val="35000"/>
            </a:spcAft>
            <a:buNone/>
          </a:pPr>
          <a:r>
            <a:rPr lang="en-US" sz="1500" kern="1200"/>
            <a:t>By evaluating the model on a previously unseen test set, we can determine the generalization performance of the autoencoder and ensure that it has not overfit to the training set.</a:t>
          </a:r>
        </a:p>
      </dsp:txBody>
      <dsp:txXfrm>
        <a:off x="1258405" y="2724286"/>
        <a:ext cx="9771544" cy="10895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7F166-C140-4F7A-978C-AA9C2D68298B}">
      <dsp:nvSpPr>
        <dsp:cNvPr id="0" name=""/>
        <dsp:cNvSpPr/>
      </dsp:nvSpPr>
      <dsp:spPr>
        <a:xfrm>
          <a:off x="0" y="0"/>
          <a:ext cx="4517910" cy="1060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b="1" kern="1200"/>
            <a:t>Stakeholder is </a:t>
          </a:r>
          <a:r>
            <a:rPr lang="de-DE" sz="1700" b="1" kern="1200"/>
            <a:t>a</a:t>
          </a:r>
          <a:r>
            <a:rPr lang="en-GB" sz="1700" b="1" kern="1200"/>
            <a:t> beneficiary who wants to take advantage of </a:t>
          </a:r>
          <a:r>
            <a:rPr lang="en-US" sz="1700" b="1" kern="1200"/>
            <a:t>our system.</a:t>
          </a:r>
          <a:endParaRPr lang="en-US" sz="1700" kern="1200"/>
        </a:p>
      </dsp:txBody>
      <dsp:txXfrm>
        <a:off x="31062" y="31062"/>
        <a:ext cx="3373520" cy="998400"/>
      </dsp:txXfrm>
    </dsp:sp>
    <dsp:sp modelId="{3121B7F2-C073-49C6-8439-E4B0B7B688B4}">
      <dsp:nvSpPr>
        <dsp:cNvPr id="0" name=""/>
        <dsp:cNvSpPr/>
      </dsp:nvSpPr>
      <dsp:spPr>
        <a:xfrm>
          <a:off x="398639" y="1237279"/>
          <a:ext cx="4517910" cy="1060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Final-year students are </a:t>
          </a:r>
          <a:r>
            <a:rPr lang="en-GB" sz="1700" b="1" kern="1200"/>
            <a:t>the main </a:t>
          </a:r>
          <a:r>
            <a:rPr lang="en-US" sz="1700" b="1" kern="1200"/>
            <a:t>stakeholder in our project.</a:t>
          </a:r>
          <a:endParaRPr lang="en-US" sz="1700" kern="1200"/>
        </a:p>
      </dsp:txBody>
      <dsp:txXfrm>
        <a:off x="429701" y="1268341"/>
        <a:ext cx="3367806" cy="998400"/>
      </dsp:txXfrm>
    </dsp:sp>
    <dsp:sp modelId="{B573F980-A00F-4EF7-AAF3-D2C40D0F0F53}">
      <dsp:nvSpPr>
        <dsp:cNvPr id="0" name=""/>
        <dsp:cNvSpPr/>
      </dsp:nvSpPr>
      <dsp:spPr>
        <a:xfrm>
          <a:off x="797278" y="2474558"/>
          <a:ext cx="4517910" cy="1060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b="1" kern="1200"/>
            <a:t>The system saves students’ efforts, of searching for graduation projects without a reference.</a:t>
          </a:r>
          <a:endParaRPr lang="en-US" sz="1700" kern="1200"/>
        </a:p>
      </dsp:txBody>
      <dsp:txXfrm>
        <a:off x="828340" y="2505620"/>
        <a:ext cx="3367806" cy="998400"/>
      </dsp:txXfrm>
    </dsp:sp>
    <dsp:sp modelId="{B07DBB0F-5F32-4179-A0D8-263816759DF0}">
      <dsp:nvSpPr>
        <dsp:cNvPr id="0" name=""/>
        <dsp:cNvSpPr/>
      </dsp:nvSpPr>
      <dsp:spPr>
        <a:xfrm>
          <a:off x="3828569" y="804231"/>
          <a:ext cx="689341" cy="6893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3983671" y="804231"/>
        <a:ext cx="379137" cy="518729"/>
      </dsp:txXfrm>
    </dsp:sp>
    <dsp:sp modelId="{E7E9E9A6-A7F4-45FC-A07F-18D75FC076CA}">
      <dsp:nvSpPr>
        <dsp:cNvPr id="0" name=""/>
        <dsp:cNvSpPr/>
      </dsp:nvSpPr>
      <dsp:spPr>
        <a:xfrm>
          <a:off x="4227208" y="2034440"/>
          <a:ext cx="689341" cy="6893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4382310" y="2034440"/>
        <a:ext cx="379137" cy="5187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76E269-DEE1-4059-A586-6FEFD31618CA}">
      <dsp:nvSpPr>
        <dsp:cNvPr id="0" name=""/>
        <dsp:cNvSpPr/>
      </dsp:nvSpPr>
      <dsp:spPr>
        <a:xfrm>
          <a:off x="0" y="669"/>
          <a:ext cx="5878512" cy="156716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99835D-925B-4ECA-82BD-3E5570435631}">
      <dsp:nvSpPr>
        <dsp:cNvPr id="0" name=""/>
        <dsp:cNvSpPr/>
      </dsp:nvSpPr>
      <dsp:spPr>
        <a:xfrm>
          <a:off x="474065" y="353280"/>
          <a:ext cx="861938" cy="8619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2EF439-FA87-4E47-8C9C-FAFE53CA3671}">
      <dsp:nvSpPr>
        <dsp:cNvPr id="0" name=""/>
        <dsp:cNvSpPr/>
      </dsp:nvSpPr>
      <dsp:spPr>
        <a:xfrm>
          <a:off x="1810069" y="669"/>
          <a:ext cx="4068442" cy="156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58" tIns="165858" rIns="165858" bIns="165858" numCol="1" spcCol="1270" anchor="ctr" anchorCtr="0">
          <a:noAutofit/>
        </a:bodyPr>
        <a:lstStyle/>
        <a:p>
          <a:pPr marL="0" lvl="0" indent="0" algn="l" defTabSz="977900">
            <a:lnSpc>
              <a:spcPct val="90000"/>
            </a:lnSpc>
            <a:spcBef>
              <a:spcPct val="0"/>
            </a:spcBef>
            <a:spcAft>
              <a:spcPct val="35000"/>
            </a:spcAft>
            <a:buNone/>
          </a:pPr>
          <a:r>
            <a:rPr lang="en-GB" sz="2200" b="1" kern="1200"/>
            <a:t>Scrum Agile methodology is our system development methodology.</a:t>
          </a:r>
          <a:endParaRPr lang="en-US" sz="2200" kern="1200"/>
        </a:p>
      </dsp:txBody>
      <dsp:txXfrm>
        <a:off x="1810069" y="669"/>
        <a:ext cx="4068442" cy="1567160"/>
      </dsp:txXfrm>
    </dsp:sp>
    <dsp:sp modelId="{BF9B2337-DE51-4384-8E40-4E84950A513B}">
      <dsp:nvSpPr>
        <dsp:cNvPr id="0" name=""/>
        <dsp:cNvSpPr/>
      </dsp:nvSpPr>
      <dsp:spPr>
        <a:xfrm>
          <a:off x="0" y="1959619"/>
          <a:ext cx="5878512" cy="156716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20BD8B-800C-4D31-B4EF-B2155AB83B66}">
      <dsp:nvSpPr>
        <dsp:cNvPr id="0" name=""/>
        <dsp:cNvSpPr/>
      </dsp:nvSpPr>
      <dsp:spPr>
        <a:xfrm>
          <a:off x="474065" y="2312230"/>
          <a:ext cx="861938" cy="8619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08114B-974F-4D32-9A6B-C9BB9EEF81DC}">
      <dsp:nvSpPr>
        <dsp:cNvPr id="0" name=""/>
        <dsp:cNvSpPr/>
      </dsp:nvSpPr>
      <dsp:spPr>
        <a:xfrm>
          <a:off x="1810069" y="1959619"/>
          <a:ext cx="4068442" cy="156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58" tIns="165858" rIns="165858" bIns="165858" numCol="1" spcCol="1270" anchor="ctr" anchorCtr="0">
          <a:noAutofit/>
        </a:bodyPr>
        <a:lstStyle/>
        <a:p>
          <a:pPr marL="0" lvl="0" indent="0" algn="l" defTabSz="977900">
            <a:lnSpc>
              <a:spcPct val="90000"/>
            </a:lnSpc>
            <a:spcBef>
              <a:spcPct val="0"/>
            </a:spcBef>
            <a:spcAft>
              <a:spcPct val="35000"/>
            </a:spcAft>
            <a:buNone/>
          </a:pPr>
          <a:r>
            <a:rPr lang="en-GB" sz="2200" b="1" kern="1200"/>
            <a:t>This choice is due t</a:t>
          </a:r>
          <a:r>
            <a:rPr lang="de-DE" sz="2200" b="1" kern="1200"/>
            <a:t>o</a:t>
          </a:r>
          <a:r>
            <a:rPr lang="en-GB" sz="2200" b="1" kern="1200"/>
            <a:t> our work mechanism in the project was based on dividing the project into stages. </a:t>
          </a:r>
          <a:endParaRPr lang="en-US" sz="2200" kern="1200"/>
        </a:p>
      </dsp:txBody>
      <dsp:txXfrm>
        <a:off x="1810069" y="1959619"/>
        <a:ext cx="4068442" cy="1567160"/>
      </dsp:txXfrm>
    </dsp:sp>
    <dsp:sp modelId="{AE7EE711-6EB9-4B73-8C6D-9C133ED1A704}">
      <dsp:nvSpPr>
        <dsp:cNvPr id="0" name=""/>
        <dsp:cNvSpPr/>
      </dsp:nvSpPr>
      <dsp:spPr>
        <a:xfrm>
          <a:off x="0" y="3918570"/>
          <a:ext cx="5878512" cy="156716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DED241-92C0-466A-BE19-8F7EEDD28848}">
      <dsp:nvSpPr>
        <dsp:cNvPr id="0" name=""/>
        <dsp:cNvSpPr/>
      </dsp:nvSpPr>
      <dsp:spPr>
        <a:xfrm>
          <a:off x="474065" y="4271181"/>
          <a:ext cx="861938" cy="8619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246ADB-5B37-460E-872E-7C7E034DAC82}">
      <dsp:nvSpPr>
        <dsp:cNvPr id="0" name=""/>
        <dsp:cNvSpPr/>
      </dsp:nvSpPr>
      <dsp:spPr>
        <a:xfrm>
          <a:off x="1810069" y="3918570"/>
          <a:ext cx="2645330" cy="156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58" tIns="165858" rIns="165858" bIns="165858" numCol="1" spcCol="1270" anchor="ctr" anchorCtr="0">
          <a:noAutofit/>
        </a:bodyPr>
        <a:lstStyle/>
        <a:p>
          <a:pPr marL="0" lvl="0" indent="0" algn="l" defTabSz="977900">
            <a:lnSpc>
              <a:spcPct val="90000"/>
            </a:lnSpc>
            <a:spcBef>
              <a:spcPct val="0"/>
            </a:spcBef>
            <a:spcAft>
              <a:spcPct val="35000"/>
            </a:spcAft>
            <a:buNone/>
          </a:pPr>
          <a:r>
            <a:rPr lang="en-GB" sz="2200" b="1" kern="1200"/>
            <a:t>Each stage involved operations.</a:t>
          </a:r>
          <a:endParaRPr lang="en-US" sz="2200" kern="1200"/>
        </a:p>
      </dsp:txBody>
      <dsp:txXfrm>
        <a:off x="1810069" y="3918570"/>
        <a:ext cx="2645330" cy="1567160"/>
      </dsp:txXfrm>
    </dsp:sp>
    <dsp:sp modelId="{6C25D539-2063-4144-8D28-6C41933F4567}">
      <dsp:nvSpPr>
        <dsp:cNvPr id="0" name=""/>
        <dsp:cNvSpPr/>
      </dsp:nvSpPr>
      <dsp:spPr>
        <a:xfrm>
          <a:off x="4455400" y="3918570"/>
          <a:ext cx="1423111" cy="156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58" tIns="165858" rIns="165858" bIns="165858" numCol="1" spcCol="1270" anchor="ctr" anchorCtr="0">
          <a:noAutofit/>
        </a:bodyPr>
        <a:lstStyle/>
        <a:p>
          <a:pPr marL="0" lvl="0" indent="0" algn="l" defTabSz="488950">
            <a:lnSpc>
              <a:spcPct val="90000"/>
            </a:lnSpc>
            <a:spcBef>
              <a:spcPct val="0"/>
            </a:spcBef>
            <a:spcAft>
              <a:spcPct val="35000"/>
            </a:spcAft>
            <a:buNone/>
          </a:pPr>
          <a:r>
            <a:rPr lang="en-GB" sz="1100" b="1" kern="1200"/>
            <a:t>Vision</a:t>
          </a:r>
          <a:endParaRPr lang="en-US" sz="1100" kern="1200"/>
        </a:p>
        <a:p>
          <a:pPr marL="0" lvl="0" indent="0" algn="l" defTabSz="488950">
            <a:lnSpc>
              <a:spcPct val="90000"/>
            </a:lnSpc>
            <a:spcBef>
              <a:spcPct val="0"/>
            </a:spcBef>
            <a:spcAft>
              <a:spcPct val="35000"/>
            </a:spcAft>
            <a:buNone/>
          </a:pPr>
          <a:r>
            <a:rPr lang="en-GB" sz="1100" b="1" kern="1200"/>
            <a:t>Planning </a:t>
          </a:r>
          <a:endParaRPr lang="en-US" sz="1100" kern="1200"/>
        </a:p>
        <a:p>
          <a:pPr marL="0" lvl="0" indent="0" algn="l" defTabSz="488950">
            <a:lnSpc>
              <a:spcPct val="90000"/>
            </a:lnSpc>
            <a:spcBef>
              <a:spcPct val="0"/>
            </a:spcBef>
            <a:spcAft>
              <a:spcPct val="35000"/>
            </a:spcAft>
            <a:buNone/>
          </a:pPr>
          <a:r>
            <a:rPr lang="en-GB" sz="1100" b="1" kern="1200"/>
            <a:t>Implementation </a:t>
          </a:r>
          <a:endParaRPr lang="en-US" sz="1100" kern="1200"/>
        </a:p>
        <a:p>
          <a:pPr marL="0" lvl="0" indent="0" algn="l" defTabSz="488950">
            <a:lnSpc>
              <a:spcPct val="90000"/>
            </a:lnSpc>
            <a:spcBef>
              <a:spcPct val="0"/>
            </a:spcBef>
            <a:spcAft>
              <a:spcPct val="35000"/>
            </a:spcAft>
            <a:buNone/>
          </a:pPr>
          <a:r>
            <a:rPr lang="en-GB" sz="1100" b="1" kern="1200"/>
            <a:t>Review </a:t>
          </a:r>
          <a:endParaRPr lang="en-US" sz="1100" kern="1200"/>
        </a:p>
        <a:p>
          <a:pPr marL="0" lvl="0" indent="0" algn="l" defTabSz="488950">
            <a:lnSpc>
              <a:spcPct val="90000"/>
            </a:lnSpc>
            <a:spcBef>
              <a:spcPct val="0"/>
            </a:spcBef>
            <a:spcAft>
              <a:spcPct val="35000"/>
            </a:spcAft>
            <a:buNone/>
          </a:pPr>
          <a:r>
            <a:rPr lang="en-GB" sz="1100" b="1" kern="1200"/>
            <a:t>Maintain</a:t>
          </a:r>
          <a:endParaRPr lang="en-US" sz="1100" kern="1200"/>
        </a:p>
        <a:p>
          <a:pPr marL="0" lvl="0" indent="0" algn="l" defTabSz="488950">
            <a:lnSpc>
              <a:spcPct val="90000"/>
            </a:lnSpc>
            <a:spcBef>
              <a:spcPct val="0"/>
            </a:spcBef>
            <a:spcAft>
              <a:spcPct val="35000"/>
            </a:spcAft>
            <a:buNone/>
          </a:pPr>
          <a:r>
            <a:rPr lang="en-GB" sz="1100" b="1" kern="1200"/>
            <a:t>Deployment</a:t>
          </a:r>
          <a:endParaRPr lang="en-US" sz="1100" kern="1200"/>
        </a:p>
      </dsp:txBody>
      <dsp:txXfrm>
        <a:off x="4455400" y="3918570"/>
        <a:ext cx="1423111" cy="15671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4D480-E79A-421C-A33A-1284968406B5}">
      <dsp:nvSpPr>
        <dsp:cNvPr id="0" name=""/>
        <dsp:cNvSpPr/>
      </dsp:nvSpPr>
      <dsp:spPr>
        <a:xfrm>
          <a:off x="5362800" y="1483976"/>
          <a:ext cx="4449035" cy="529334"/>
        </a:xfrm>
        <a:custGeom>
          <a:avLst/>
          <a:gdLst/>
          <a:ahLst/>
          <a:cxnLst/>
          <a:rect l="0" t="0" r="0" b="0"/>
          <a:pathLst>
            <a:path>
              <a:moveTo>
                <a:pt x="0" y="0"/>
              </a:moveTo>
              <a:lnTo>
                <a:pt x="0" y="360725"/>
              </a:lnTo>
              <a:lnTo>
                <a:pt x="4449035" y="360725"/>
              </a:lnTo>
              <a:lnTo>
                <a:pt x="4449035" y="529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AD2A73-5C18-4485-AA98-CC401E4357FC}">
      <dsp:nvSpPr>
        <dsp:cNvPr id="0" name=""/>
        <dsp:cNvSpPr/>
      </dsp:nvSpPr>
      <dsp:spPr>
        <a:xfrm>
          <a:off x="5362800" y="1483976"/>
          <a:ext cx="2224517" cy="529334"/>
        </a:xfrm>
        <a:custGeom>
          <a:avLst/>
          <a:gdLst/>
          <a:ahLst/>
          <a:cxnLst/>
          <a:rect l="0" t="0" r="0" b="0"/>
          <a:pathLst>
            <a:path>
              <a:moveTo>
                <a:pt x="0" y="0"/>
              </a:moveTo>
              <a:lnTo>
                <a:pt x="0" y="360725"/>
              </a:lnTo>
              <a:lnTo>
                <a:pt x="2224517" y="360725"/>
              </a:lnTo>
              <a:lnTo>
                <a:pt x="2224517" y="529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7ACD48-6E05-4BEF-907E-DCFBAC9E7047}">
      <dsp:nvSpPr>
        <dsp:cNvPr id="0" name=""/>
        <dsp:cNvSpPr/>
      </dsp:nvSpPr>
      <dsp:spPr>
        <a:xfrm>
          <a:off x="5317080" y="1483976"/>
          <a:ext cx="91440" cy="529334"/>
        </a:xfrm>
        <a:custGeom>
          <a:avLst/>
          <a:gdLst/>
          <a:ahLst/>
          <a:cxnLst/>
          <a:rect l="0" t="0" r="0" b="0"/>
          <a:pathLst>
            <a:path>
              <a:moveTo>
                <a:pt x="45720" y="0"/>
              </a:moveTo>
              <a:lnTo>
                <a:pt x="45720" y="529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908ED4-11FB-4BD5-BB5F-1B6D291C5B89}">
      <dsp:nvSpPr>
        <dsp:cNvPr id="0" name=""/>
        <dsp:cNvSpPr/>
      </dsp:nvSpPr>
      <dsp:spPr>
        <a:xfrm>
          <a:off x="3138282" y="1483976"/>
          <a:ext cx="2224517" cy="529334"/>
        </a:xfrm>
        <a:custGeom>
          <a:avLst/>
          <a:gdLst/>
          <a:ahLst/>
          <a:cxnLst/>
          <a:rect l="0" t="0" r="0" b="0"/>
          <a:pathLst>
            <a:path>
              <a:moveTo>
                <a:pt x="2224517" y="0"/>
              </a:moveTo>
              <a:lnTo>
                <a:pt x="2224517" y="360725"/>
              </a:lnTo>
              <a:lnTo>
                <a:pt x="0" y="360725"/>
              </a:lnTo>
              <a:lnTo>
                <a:pt x="0" y="529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FA3D12-1E48-4C1B-9412-F6F587F6B97D}">
      <dsp:nvSpPr>
        <dsp:cNvPr id="0" name=""/>
        <dsp:cNvSpPr/>
      </dsp:nvSpPr>
      <dsp:spPr>
        <a:xfrm>
          <a:off x="913764" y="1483976"/>
          <a:ext cx="4449035" cy="529334"/>
        </a:xfrm>
        <a:custGeom>
          <a:avLst/>
          <a:gdLst/>
          <a:ahLst/>
          <a:cxnLst/>
          <a:rect l="0" t="0" r="0" b="0"/>
          <a:pathLst>
            <a:path>
              <a:moveTo>
                <a:pt x="4449035" y="0"/>
              </a:moveTo>
              <a:lnTo>
                <a:pt x="4449035" y="360725"/>
              </a:lnTo>
              <a:lnTo>
                <a:pt x="0" y="360725"/>
              </a:lnTo>
              <a:lnTo>
                <a:pt x="0" y="5293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786980-C422-4C6D-A62C-67403F70A5B1}">
      <dsp:nvSpPr>
        <dsp:cNvPr id="0" name=""/>
        <dsp:cNvSpPr/>
      </dsp:nvSpPr>
      <dsp:spPr>
        <a:xfrm>
          <a:off x="2228252" y="328238"/>
          <a:ext cx="1820059" cy="11557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0D4951-5C36-48F9-AA6A-1504FAFF5DDA}">
      <dsp:nvSpPr>
        <dsp:cNvPr id="0" name=""/>
        <dsp:cNvSpPr/>
      </dsp:nvSpPr>
      <dsp:spPr>
        <a:xfrm>
          <a:off x="2430481" y="520356"/>
          <a:ext cx="1820059" cy="11557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a:latin typeface="Times New Roman" panose="02020603050405020304" pitchFamily="18" charset="0"/>
              <a:cs typeface="Times New Roman" panose="02020603050405020304" pitchFamily="18" charset="0"/>
            </a:rPr>
            <a:t>System analysis stage includes gathering all the specific details required for the system.</a:t>
          </a:r>
          <a:endParaRPr lang="en-US" sz="1400" b="1" kern="1200">
            <a:latin typeface="Times New Roman" panose="02020603050405020304" pitchFamily="18" charset="0"/>
            <a:cs typeface="Times New Roman" panose="02020603050405020304" pitchFamily="18" charset="0"/>
          </a:endParaRPr>
        </a:p>
      </dsp:txBody>
      <dsp:txXfrm>
        <a:off x="2464331" y="554206"/>
        <a:ext cx="1752359" cy="1088037"/>
      </dsp:txXfrm>
    </dsp:sp>
    <dsp:sp modelId="{2E42B685-8484-4204-B47A-090407D02075}">
      <dsp:nvSpPr>
        <dsp:cNvPr id="0" name=""/>
        <dsp:cNvSpPr/>
      </dsp:nvSpPr>
      <dsp:spPr>
        <a:xfrm>
          <a:off x="4452770" y="328238"/>
          <a:ext cx="1820059" cy="11557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02538D-F0D1-4009-85AA-63C24D5CC5A4}">
      <dsp:nvSpPr>
        <dsp:cNvPr id="0" name=""/>
        <dsp:cNvSpPr/>
      </dsp:nvSpPr>
      <dsp:spPr>
        <a:xfrm>
          <a:off x="4654999" y="520356"/>
          <a:ext cx="1820059" cy="11557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a:latin typeface="Times New Roman" panose="02020603050405020304" pitchFamily="18" charset="0"/>
              <a:cs typeface="Times New Roman" panose="02020603050405020304" pitchFamily="18" charset="0"/>
            </a:rPr>
            <a:t>System analysis artifacts include</a:t>
          </a:r>
          <a:endParaRPr lang="en-US" sz="1400" b="1" kern="1200">
            <a:latin typeface="Times New Roman" panose="02020603050405020304" pitchFamily="18" charset="0"/>
            <a:cs typeface="Times New Roman" panose="02020603050405020304" pitchFamily="18" charset="0"/>
          </a:endParaRPr>
        </a:p>
      </dsp:txBody>
      <dsp:txXfrm>
        <a:off x="4688849" y="554206"/>
        <a:ext cx="1752359" cy="1088037"/>
      </dsp:txXfrm>
    </dsp:sp>
    <dsp:sp modelId="{99720613-725A-4BC7-957C-2B8305BCE1F6}">
      <dsp:nvSpPr>
        <dsp:cNvPr id="0" name=""/>
        <dsp:cNvSpPr/>
      </dsp:nvSpPr>
      <dsp:spPr>
        <a:xfrm>
          <a:off x="3735" y="2013310"/>
          <a:ext cx="1820059" cy="11557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0CB651-70FE-4915-AB41-6D7F76E85E93}">
      <dsp:nvSpPr>
        <dsp:cNvPr id="0" name=""/>
        <dsp:cNvSpPr/>
      </dsp:nvSpPr>
      <dsp:spPr>
        <a:xfrm>
          <a:off x="205963" y="2205428"/>
          <a:ext cx="1820059" cy="11557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a:latin typeface="Times New Roman" panose="02020603050405020304" pitchFamily="18" charset="0"/>
              <a:cs typeface="Times New Roman" panose="02020603050405020304" pitchFamily="18" charset="0"/>
            </a:rPr>
            <a:t>System requirements specification</a:t>
          </a:r>
          <a:endParaRPr lang="en-US" sz="1400" b="1" kern="1200">
            <a:latin typeface="Times New Roman" panose="02020603050405020304" pitchFamily="18" charset="0"/>
            <a:cs typeface="Times New Roman" panose="02020603050405020304" pitchFamily="18" charset="0"/>
          </a:endParaRPr>
        </a:p>
      </dsp:txBody>
      <dsp:txXfrm>
        <a:off x="239813" y="2239278"/>
        <a:ext cx="1752359" cy="1088037"/>
      </dsp:txXfrm>
    </dsp:sp>
    <dsp:sp modelId="{FC947795-5861-4955-A0C2-CA1C414225B8}">
      <dsp:nvSpPr>
        <dsp:cNvPr id="0" name=""/>
        <dsp:cNvSpPr/>
      </dsp:nvSpPr>
      <dsp:spPr>
        <a:xfrm>
          <a:off x="2228252" y="2013310"/>
          <a:ext cx="1820059" cy="11557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8633DB-3088-4B1F-AE77-87B6DA9AAEE7}">
      <dsp:nvSpPr>
        <dsp:cNvPr id="0" name=""/>
        <dsp:cNvSpPr/>
      </dsp:nvSpPr>
      <dsp:spPr>
        <a:xfrm>
          <a:off x="2430481" y="2205428"/>
          <a:ext cx="1820059" cy="11557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711200">
            <a:lnSpc>
              <a:spcPct val="90000"/>
            </a:lnSpc>
            <a:spcBef>
              <a:spcPct val="0"/>
            </a:spcBef>
            <a:spcAft>
              <a:spcPct val="35000"/>
            </a:spcAft>
            <a:buNone/>
          </a:pPr>
          <a:r>
            <a:rPr lang="en-GB" sz="1400" b="1" kern="1200">
              <a:latin typeface="Times New Roman" panose="02020603050405020304" pitchFamily="18" charset="0"/>
              <a:ea typeface="+mn-ea"/>
              <a:cs typeface="Times New Roman" panose="02020603050405020304" pitchFamily="18" charset="0"/>
            </a:rPr>
            <a:t>User Stories</a:t>
          </a:r>
          <a:endParaRPr lang="en-US" sz="1400" b="1" kern="1200">
            <a:latin typeface="Times New Roman" panose="02020603050405020304" pitchFamily="18" charset="0"/>
            <a:ea typeface="+mn-ea"/>
            <a:cs typeface="Times New Roman" panose="02020603050405020304" pitchFamily="18" charset="0"/>
          </a:endParaRPr>
        </a:p>
      </dsp:txBody>
      <dsp:txXfrm>
        <a:off x="2464331" y="2239278"/>
        <a:ext cx="1752359" cy="1088037"/>
      </dsp:txXfrm>
    </dsp:sp>
    <dsp:sp modelId="{B6C37BFD-F615-4AAE-8F0A-651B558EB463}">
      <dsp:nvSpPr>
        <dsp:cNvPr id="0" name=""/>
        <dsp:cNvSpPr/>
      </dsp:nvSpPr>
      <dsp:spPr>
        <a:xfrm>
          <a:off x="4452770" y="2013310"/>
          <a:ext cx="1820059" cy="11557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A26899-0DBD-45FC-92AC-0C42467D492D}">
      <dsp:nvSpPr>
        <dsp:cNvPr id="0" name=""/>
        <dsp:cNvSpPr/>
      </dsp:nvSpPr>
      <dsp:spPr>
        <a:xfrm>
          <a:off x="4654999" y="2205428"/>
          <a:ext cx="1820059" cy="11557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a:latin typeface="Times New Roman" panose="02020603050405020304" pitchFamily="18" charset="0"/>
              <a:ea typeface="+mn-ea"/>
              <a:cs typeface="Times New Roman" panose="02020603050405020304" pitchFamily="18" charset="0"/>
            </a:rPr>
            <a:t>Work backlog &amp; Project duration</a:t>
          </a:r>
          <a:endParaRPr lang="en-US" sz="1400" b="1" kern="1200">
            <a:latin typeface="Times New Roman" panose="02020603050405020304" pitchFamily="18" charset="0"/>
            <a:ea typeface="+mn-ea"/>
            <a:cs typeface="Times New Roman" panose="02020603050405020304" pitchFamily="18" charset="0"/>
          </a:endParaRPr>
        </a:p>
      </dsp:txBody>
      <dsp:txXfrm>
        <a:off x="4688849" y="2239278"/>
        <a:ext cx="1752359" cy="1088037"/>
      </dsp:txXfrm>
    </dsp:sp>
    <dsp:sp modelId="{F6837370-9CDC-4C55-856D-BA04BD57FC7E}">
      <dsp:nvSpPr>
        <dsp:cNvPr id="0" name=""/>
        <dsp:cNvSpPr/>
      </dsp:nvSpPr>
      <dsp:spPr>
        <a:xfrm>
          <a:off x="6677287" y="2013310"/>
          <a:ext cx="1820059" cy="11557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2D99C8-B27F-47B6-8219-518132F3AB81}">
      <dsp:nvSpPr>
        <dsp:cNvPr id="0" name=""/>
        <dsp:cNvSpPr/>
      </dsp:nvSpPr>
      <dsp:spPr>
        <a:xfrm>
          <a:off x="6879516" y="2205428"/>
          <a:ext cx="1820059" cy="11557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711200">
            <a:lnSpc>
              <a:spcPct val="90000"/>
            </a:lnSpc>
            <a:spcBef>
              <a:spcPct val="0"/>
            </a:spcBef>
            <a:spcAft>
              <a:spcPct val="35000"/>
            </a:spcAft>
            <a:buNone/>
          </a:pPr>
          <a:r>
            <a:rPr lang="en-GB" sz="1400" b="1" kern="1200">
              <a:latin typeface="Times New Roman" panose="02020603050405020304" pitchFamily="18" charset="0"/>
              <a:ea typeface="+mn-ea"/>
              <a:cs typeface="Times New Roman" panose="02020603050405020304" pitchFamily="18" charset="0"/>
            </a:rPr>
            <a:t>Actor Description                                        </a:t>
          </a:r>
          <a:endParaRPr lang="en-US" sz="1400" b="1" kern="1200">
            <a:latin typeface="Times New Roman" panose="02020603050405020304" pitchFamily="18" charset="0"/>
            <a:ea typeface="+mn-ea"/>
            <a:cs typeface="Times New Roman" panose="02020603050405020304" pitchFamily="18" charset="0"/>
          </a:endParaRPr>
        </a:p>
      </dsp:txBody>
      <dsp:txXfrm>
        <a:off x="6913366" y="2239278"/>
        <a:ext cx="1752359" cy="1088037"/>
      </dsp:txXfrm>
    </dsp:sp>
    <dsp:sp modelId="{EC7235AB-0F20-42D4-A8B9-7EA372AB28E8}">
      <dsp:nvSpPr>
        <dsp:cNvPr id="0" name=""/>
        <dsp:cNvSpPr/>
      </dsp:nvSpPr>
      <dsp:spPr>
        <a:xfrm>
          <a:off x="8901805" y="2013310"/>
          <a:ext cx="1820059" cy="11557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D33934-0CB1-400F-B94C-3A8D2659DA86}">
      <dsp:nvSpPr>
        <dsp:cNvPr id="0" name=""/>
        <dsp:cNvSpPr/>
      </dsp:nvSpPr>
      <dsp:spPr>
        <a:xfrm>
          <a:off x="9104034" y="2205428"/>
          <a:ext cx="1820059" cy="11557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a:latin typeface="Times New Roman" panose="02020603050405020304" pitchFamily="18" charset="0"/>
              <a:ea typeface="+mn-ea"/>
              <a:cs typeface="Times New Roman" panose="02020603050405020304" pitchFamily="18" charset="0"/>
            </a:rPr>
            <a:t>Use Case Description</a:t>
          </a:r>
          <a:endParaRPr lang="en-US" sz="1400" b="1" kern="1200">
            <a:latin typeface="Times New Roman" panose="02020603050405020304" pitchFamily="18" charset="0"/>
            <a:ea typeface="+mn-ea"/>
            <a:cs typeface="Times New Roman" panose="02020603050405020304" pitchFamily="18" charset="0"/>
          </a:endParaRPr>
        </a:p>
      </dsp:txBody>
      <dsp:txXfrm>
        <a:off x="9137884" y="2239278"/>
        <a:ext cx="1752359" cy="10880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03CC44-8C2D-4A92-B32C-19FDA38294E8}">
      <dsp:nvSpPr>
        <dsp:cNvPr id="0" name=""/>
        <dsp:cNvSpPr/>
      </dsp:nvSpPr>
      <dsp:spPr>
        <a:xfrm>
          <a:off x="0" y="653180"/>
          <a:ext cx="6666833" cy="10332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7FBCFB6-6126-48DB-8249-112243A8A081}">
      <dsp:nvSpPr>
        <dsp:cNvPr id="0" name=""/>
        <dsp:cNvSpPr/>
      </dsp:nvSpPr>
      <dsp:spPr>
        <a:xfrm>
          <a:off x="333341" y="48020"/>
          <a:ext cx="4666783" cy="12103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822450">
            <a:lnSpc>
              <a:spcPct val="90000"/>
            </a:lnSpc>
            <a:spcBef>
              <a:spcPct val="0"/>
            </a:spcBef>
            <a:spcAft>
              <a:spcPct val="35000"/>
            </a:spcAft>
            <a:buNone/>
          </a:pPr>
          <a:r>
            <a:rPr lang="de-DE" sz="4100" kern="1200"/>
            <a:t>Front End </a:t>
          </a:r>
          <a:endParaRPr lang="en-US" sz="4100" kern="1200"/>
        </a:p>
      </dsp:txBody>
      <dsp:txXfrm>
        <a:off x="392424" y="107103"/>
        <a:ext cx="4548617" cy="1092154"/>
      </dsp:txXfrm>
    </dsp:sp>
    <dsp:sp modelId="{6DA6645F-0132-4C75-9DCC-2D3282D1359B}">
      <dsp:nvSpPr>
        <dsp:cNvPr id="0" name=""/>
        <dsp:cNvSpPr/>
      </dsp:nvSpPr>
      <dsp:spPr>
        <a:xfrm>
          <a:off x="0" y="2512940"/>
          <a:ext cx="6666833" cy="10332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D0F7806-EA78-4E77-BEBC-68923CF25324}">
      <dsp:nvSpPr>
        <dsp:cNvPr id="0" name=""/>
        <dsp:cNvSpPr/>
      </dsp:nvSpPr>
      <dsp:spPr>
        <a:xfrm>
          <a:off x="333341" y="1907780"/>
          <a:ext cx="4666783" cy="121032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822450">
            <a:lnSpc>
              <a:spcPct val="90000"/>
            </a:lnSpc>
            <a:spcBef>
              <a:spcPct val="0"/>
            </a:spcBef>
            <a:spcAft>
              <a:spcPct val="35000"/>
            </a:spcAft>
            <a:buNone/>
          </a:pPr>
          <a:r>
            <a:rPr lang="de-DE" sz="4100" kern="1200"/>
            <a:t>Back end</a:t>
          </a:r>
          <a:endParaRPr lang="en-US" sz="4100" kern="1200"/>
        </a:p>
      </dsp:txBody>
      <dsp:txXfrm>
        <a:off x="392424" y="1966863"/>
        <a:ext cx="4548617" cy="1092154"/>
      </dsp:txXfrm>
    </dsp:sp>
    <dsp:sp modelId="{49934426-0059-4F38-B7F6-ED711DE4A23B}">
      <dsp:nvSpPr>
        <dsp:cNvPr id="0" name=""/>
        <dsp:cNvSpPr/>
      </dsp:nvSpPr>
      <dsp:spPr>
        <a:xfrm>
          <a:off x="0" y="4372700"/>
          <a:ext cx="6666833" cy="10332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048CD7F-FF4D-4F0F-92F6-1B8FD7487261}">
      <dsp:nvSpPr>
        <dsp:cNvPr id="0" name=""/>
        <dsp:cNvSpPr/>
      </dsp:nvSpPr>
      <dsp:spPr>
        <a:xfrm>
          <a:off x="333341" y="3767540"/>
          <a:ext cx="4666783" cy="121032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822450">
            <a:lnSpc>
              <a:spcPct val="90000"/>
            </a:lnSpc>
            <a:spcBef>
              <a:spcPct val="0"/>
            </a:spcBef>
            <a:spcAft>
              <a:spcPct val="35000"/>
            </a:spcAft>
            <a:buNone/>
          </a:pPr>
          <a:r>
            <a:rPr lang="de-DE" sz="4100" kern="1200"/>
            <a:t>AI </a:t>
          </a:r>
          <a:endParaRPr lang="en-US" sz="4100" kern="1200"/>
        </a:p>
      </dsp:txBody>
      <dsp:txXfrm>
        <a:off x="392424" y="3826623"/>
        <a:ext cx="4548617" cy="10921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B0833-ED29-4141-9B80-9C8C1890418F}">
      <dsp:nvSpPr>
        <dsp:cNvPr id="0" name=""/>
        <dsp:cNvSpPr/>
      </dsp:nvSpPr>
      <dsp:spPr>
        <a:xfrm>
          <a:off x="0" y="619820"/>
          <a:ext cx="11029950" cy="11442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1883D3-1DE7-4C01-926B-A75C7C485A0E}">
      <dsp:nvSpPr>
        <dsp:cNvPr id="0" name=""/>
        <dsp:cNvSpPr/>
      </dsp:nvSpPr>
      <dsp:spPr>
        <a:xfrm>
          <a:off x="346146" y="877284"/>
          <a:ext cx="629356" cy="6293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3B146D3-6104-48F9-9057-8D6EE5EF4948}">
      <dsp:nvSpPr>
        <dsp:cNvPr id="0" name=""/>
        <dsp:cNvSpPr/>
      </dsp:nvSpPr>
      <dsp:spPr>
        <a:xfrm>
          <a:off x="1321648" y="619820"/>
          <a:ext cx="9708301" cy="1144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03" tIns="121103" rIns="121103" bIns="121103" numCol="1" spcCol="1270" anchor="ctr" anchorCtr="0">
          <a:noAutofit/>
        </a:bodyPr>
        <a:lstStyle/>
        <a:p>
          <a:pPr marL="0" lvl="0" indent="0" algn="l" defTabSz="711200">
            <a:lnSpc>
              <a:spcPct val="90000"/>
            </a:lnSpc>
            <a:spcBef>
              <a:spcPct val="0"/>
            </a:spcBef>
            <a:spcAft>
              <a:spcPct val="35000"/>
            </a:spcAft>
            <a:buNone/>
          </a:pPr>
          <a:r>
            <a:rPr lang="en-US" sz="1600" kern="1200"/>
            <a:t>An autoencoder is a type of neural network that learns to compress and then reconstruct data, typically images, but it can be applied to other types of data as well.</a:t>
          </a:r>
        </a:p>
      </dsp:txBody>
      <dsp:txXfrm>
        <a:off x="1321648" y="619820"/>
        <a:ext cx="9708301" cy="1144284"/>
      </dsp:txXfrm>
    </dsp:sp>
    <dsp:sp modelId="{BB070D1F-CB27-491C-B2A1-F81EE19F0BF9}">
      <dsp:nvSpPr>
        <dsp:cNvPr id="0" name=""/>
        <dsp:cNvSpPr/>
      </dsp:nvSpPr>
      <dsp:spPr>
        <a:xfrm>
          <a:off x="0" y="2050176"/>
          <a:ext cx="11029950" cy="11442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E97D3-4484-4DA5-B1FD-86E96EB80C66}">
      <dsp:nvSpPr>
        <dsp:cNvPr id="0" name=""/>
        <dsp:cNvSpPr/>
      </dsp:nvSpPr>
      <dsp:spPr>
        <a:xfrm>
          <a:off x="346146" y="2307640"/>
          <a:ext cx="629356" cy="6293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FA8A98-66A3-4486-9E7D-03D0C0F99107}">
      <dsp:nvSpPr>
        <dsp:cNvPr id="0" name=""/>
        <dsp:cNvSpPr/>
      </dsp:nvSpPr>
      <dsp:spPr>
        <a:xfrm>
          <a:off x="1321648" y="2050176"/>
          <a:ext cx="9708301" cy="1144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03" tIns="121103" rIns="121103" bIns="121103" numCol="1" spcCol="1270" anchor="ctr" anchorCtr="0">
          <a:noAutofit/>
        </a:bodyPr>
        <a:lstStyle/>
        <a:p>
          <a:pPr marL="0" lvl="0" indent="0" algn="l" defTabSz="711200">
            <a:lnSpc>
              <a:spcPct val="90000"/>
            </a:lnSpc>
            <a:spcBef>
              <a:spcPct val="0"/>
            </a:spcBef>
            <a:spcAft>
              <a:spcPct val="35000"/>
            </a:spcAft>
            <a:buNone/>
          </a:pPr>
          <a:r>
            <a:rPr lang="en-US" sz="1600" b="0" i="0" kern="1200"/>
            <a:t>The goal of an autoencoder is to learn a compact representation of the input data that captures the most important features and patterns. This compressed representation can be used for various purposes such as data compression, dimensionality reduction, feature extraction, and even anomaly detection.</a:t>
          </a:r>
          <a:endParaRPr lang="en-US" sz="1600" kern="1200"/>
        </a:p>
      </dsp:txBody>
      <dsp:txXfrm>
        <a:off x="1321648" y="2050176"/>
        <a:ext cx="9708301" cy="11442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0E2BE-6971-4F4C-A0D6-199E571775A2}">
      <dsp:nvSpPr>
        <dsp:cNvPr id="0" name=""/>
        <dsp:cNvSpPr/>
      </dsp:nvSpPr>
      <dsp:spPr>
        <a:xfrm>
          <a:off x="215" y="346359"/>
          <a:ext cx="2601301" cy="3121562"/>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951" tIns="0" rIns="256951" bIns="330200" numCol="1" spcCol="1270" anchor="t" anchorCtr="0">
          <a:noAutofit/>
        </a:bodyPr>
        <a:lstStyle/>
        <a:p>
          <a:pPr marL="0" lvl="0" indent="0" algn="l" defTabSz="488950">
            <a:lnSpc>
              <a:spcPct val="90000"/>
            </a:lnSpc>
            <a:spcBef>
              <a:spcPct val="0"/>
            </a:spcBef>
            <a:spcAft>
              <a:spcPct val="35000"/>
            </a:spcAft>
            <a:buNone/>
          </a:pPr>
          <a:r>
            <a:rPr lang="en-US" sz="1100" kern="1200"/>
            <a:t>The SkillDataset class is used to define a custom dataset for training the autoencoder model. The Dataset class provides a standard interface for accessing the data in a dataset, which makes it easy to use different datasets interchangeably in PyTorch.</a:t>
          </a:r>
        </a:p>
      </dsp:txBody>
      <dsp:txXfrm>
        <a:off x="215" y="1594984"/>
        <a:ext cx="2601301" cy="1872937"/>
      </dsp:txXfrm>
    </dsp:sp>
    <dsp:sp modelId="{79F20164-3532-4AFA-BF27-95843EBA3E76}">
      <dsp:nvSpPr>
        <dsp:cNvPr id="0" name=""/>
        <dsp:cNvSpPr/>
      </dsp:nvSpPr>
      <dsp:spPr>
        <a:xfrm>
          <a:off x="215" y="346359"/>
          <a:ext cx="2601301" cy="124862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6951" tIns="165100" rIns="256951"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215" y="346359"/>
        <a:ext cx="2601301" cy="1248624"/>
      </dsp:txXfrm>
    </dsp:sp>
    <dsp:sp modelId="{9CF250DB-C7B0-422E-909C-8D810175603B}">
      <dsp:nvSpPr>
        <dsp:cNvPr id="0" name=""/>
        <dsp:cNvSpPr/>
      </dsp:nvSpPr>
      <dsp:spPr>
        <a:xfrm>
          <a:off x="2809621" y="346359"/>
          <a:ext cx="2601301" cy="3121562"/>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951" tIns="0" rIns="256951" bIns="330200" numCol="1" spcCol="1270" anchor="t" anchorCtr="0">
          <a:noAutofit/>
        </a:bodyPr>
        <a:lstStyle/>
        <a:p>
          <a:pPr marL="0" lvl="0" indent="0" algn="l" defTabSz="488950">
            <a:lnSpc>
              <a:spcPct val="90000"/>
            </a:lnSpc>
            <a:spcBef>
              <a:spcPct val="0"/>
            </a:spcBef>
            <a:spcAft>
              <a:spcPct val="35000"/>
            </a:spcAft>
            <a:buNone/>
          </a:pPr>
          <a:r>
            <a:rPr lang="en-US" sz="1100" kern="1200"/>
            <a:t>In the case of an autoencoder, the input data and the target data are the same, since the goal is to reconstruct the input data as accurately as possible. Therefore, the __getitem__ method of the SkillDataset class returns a tuple containing the input data and the target data, both of which are the same.</a:t>
          </a:r>
        </a:p>
      </dsp:txBody>
      <dsp:txXfrm>
        <a:off x="2809621" y="1594984"/>
        <a:ext cx="2601301" cy="1872937"/>
      </dsp:txXfrm>
    </dsp:sp>
    <dsp:sp modelId="{E36889AF-806B-4DA2-9DA7-BF08DC0F3629}">
      <dsp:nvSpPr>
        <dsp:cNvPr id="0" name=""/>
        <dsp:cNvSpPr/>
      </dsp:nvSpPr>
      <dsp:spPr>
        <a:xfrm>
          <a:off x="2809621" y="346359"/>
          <a:ext cx="2601301" cy="124862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6951" tIns="165100" rIns="256951"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2809621" y="346359"/>
        <a:ext cx="2601301" cy="1248624"/>
      </dsp:txXfrm>
    </dsp:sp>
    <dsp:sp modelId="{BE7136FB-37DD-4D4C-89F4-DBD9BE484F0F}">
      <dsp:nvSpPr>
        <dsp:cNvPr id="0" name=""/>
        <dsp:cNvSpPr/>
      </dsp:nvSpPr>
      <dsp:spPr>
        <a:xfrm>
          <a:off x="5619027" y="346359"/>
          <a:ext cx="2601301" cy="3121562"/>
        </a:xfrm>
        <a:prstGeom prst="rect">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951" tIns="0" rIns="256951" bIns="330200" numCol="1" spcCol="1270" anchor="t" anchorCtr="0">
          <a:noAutofit/>
        </a:bodyPr>
        <a:lstStyle/>
        <a:p>
          <a:pPr marL="0" lvl="0" indent="0" algn="l" defTabSz="488950">
            <a:lnSpc>
              <a:spcPct val="90000"/>
            </a:lnSpc>
            <a:spcBef>
              <a:spcPct val="0"/>
            </a:spcBef>
            <a:spcAft>
              <a:spcPct val="35000"/>
            </a:spcAft>
            <a:buNone/>
          </a:pPr>
          <a:r>
            <a:rPr lang="en-US" sz="1100" kern="1200"/>
            <a:t>By defining a custom dataset class, we can easily load and preprocess the data that we want to use for training the autoencoder. This can include tasks such as converting the data to the appropriate format (e.g., float), normalizing the data, and splitting the data into training, validation, and testing sets.</a:t>
          </a:r>
        </a:p>
      </dsp:txBody>
      <dsp:txXfrm>
        <a:off x="5619027" y="1594984"/>
        <a:ext cx="2601301" cy="1872937"/>
      </dsp:txXfrm>
    </dsp:sp>
    <dsp:sp modelId="{12246F7F-F401-4E8D-8A72-D6D903731F57}">
      <dsp:nvSpPr>
        <dsp:cNvPr id="0" name=""/>
        <dsp:cNvSpPr/>
      </dsp:nvSpPr>
      <dsp:spPr>
        <a:xfrm>
          <a:off x="5619027" y="346359"/>
          <a:ext cx="2601301" cy="124862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6951" tIns="165100" rIns="256951"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5619027" y="346359"/>
        <a:ext cx="2601301" cy="1248624"/>
      </dsp:txXfrm>
    </dsp:sp>
    <dsp:sp modelId="{587A8BB7-6140-4212-9709-E893F9CB00D2}">
      <dsp:nvSpPr>
        <dsp:cNvPr id="0" name=""/>
        <dsp:cNvSpPr/>
      </dsp:nvSpPr>
      <dsp:spPr>
        <a:xfrm>
          <a:off x="8428432" y="346359"/>
          <a:ext cx="2601301" cy="3121562"/>
        </a:xfrm>
        <a:prstGeom prst="rect">
          <a:avLst/>
        </a:prstGeom>
        <a:solidFill>
          <a:schemeClr val="accent5">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951" tIns="0" rIns="256951" bIns="330200" numCol="1" spcCol="1270" anchor="t" anchorCtr="0">
          <a:noAutofit/>
        </a:bodyPr>
        <a:lstStyle/>
        <a:p>
          <a:pPr marL="0" lvl="0" indent="0" algn="l" defTabSz="488950">
            <a:lnSpc>
              <a:spcPct val="90000"/>
            </a:lnSpc>
            <a:spcBef>
              <a:spcPct val="0"/>
            </a:spcBef>
            <a:spcAft>
              <a:spcPct val="35000"/>
            </a:spcAft>
            <a:buNone/>
          </a:pPr>
          <a:r>
            <a:rPr lang="en-US" sz="1100" kern="1200"/>
            <a:t>In summary, we use the SkillDataset class to define a custom dataset for training the autoencoder, which allows us to easily access and preprocess the data that we want to use for training.</a:t>
          </a:r>
        </a:p>
      </dsp:txBody>
      <dsp:txXfrm>
        <a:off x="8428432" y="1594984"/>
        <a:ext cx="2601301" cy="1872937"/>
      </dsp:txXfrm>
    </dsp:sp>
    <dsp:sp modelId="{F2029764-CE8A-4997-B58C-83C1FC557F18}">
      <dsp:nvSpPr>
        <dsp:cNvPr id="0" name=""/>
        <dsp:cNvSpPr/>
      </dsp:nvSpPr>
      <dsp:spPr>
        <a:xfrm>
          <a:off x="8428432" y="346359"/>
          <a:ext cx="2601301" cy="124862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6951" tIns="165100" rIns="256951" bIns="165100" numCol="1" spcCol="1270" anchor="ctr" anchorCtr="0">
          <a:noAutofit/>
        </a:bodyPr>
        <a:lstStyle/>
        <a:p>
          <a:pPr marL="0" lvl="0" indent="0" algn="l" defTabSz="2933700">
            <a:lnSpc>
              <a:spcPct val="90000"/>
            </a:lnSpc>
            <a:spcBef>
              <a:spcPct val="0"/>
            </a:spcBef>
            <a:spcAft>
              <a:spcPct val="35000"/>
            </a:spcAft>
            <a:buNone/>
          </a:pPr>
          <a:r>
            <a:rPr lang="en-US" sz="6600" kern="1200"/>
            <a:t>04</a:t>
          </a:r>
        </a:p>
      </dsp:txBody>
      <dsp:txXfrm>
        <a:off x="8428432" y="346359"/>
        <a:ext cx="2601301" cy="12486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09AF2F-8687-44E2-BBCE-E7053EFC475A}">
      <dsp:nvSpPr>
        <dsp:cNvPr id="0" name=""/>
        <dsp:cNvSpPr/>
      </dsp:nvSpPr>
      <dsp:spPr>
        <a:xfrm>
          <a:off x="0" y="512544"/>
          <a:ext cx="11029950" cy="125156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7AAFB0-E765-4A90-94D5-0020141F21F3}">
      <dsp:nvSpPr>
        <dsp:cNvPr id="0" name=""/>
        <dsp:cNvSpPr/>
      </dsp:nvSpPr>
      <dsp:spPr>
        <a:xfrm>
          <a:off x="378597" y="794145"/>
          <a:ext cx="688358" cy="6883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DC8E8B-E91C-4790-8E6A-B6D2840E697D}">
      <dsp:nvSpPr>
        <dsp:cNvPr id="0" name=""/>
        <dsp:cNvSpPr/>
      </dsp:nvSpPr>
      <dsp:spPr>
        <a:xfrm>
          <a:off x="1445552" y="512544"/>
          <a:ext cx="9584397" cy="1251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457" tIns="132457" rIns="132457" bIns="132457" numCol="1" spcCol="1270" anchor="ctr" anchorCtr="0">
          <a:noAutofit/>
        </a:bodyPr>
        <a:lstStyle/>
        <a:p>
          <a:pPr marL="0" lvl="0" indent="0" algn="l" defTabSz="622300">
            <a:lnSpc>
              <a:spcPct val="90000"/>
            </a:lnSpc>
            <a:spcBef>
              <a:spcPct val="0"/>
            </a:spcBef>
            <a:spcAft>
              <a:spcPct val="35000"/>
            </a:spcAft>
            <a:buNone/>
          </a:pPr>
          <a:r>
            <a:rPr lang="en-US" sz="1400" kern="1200"/>
            <a:t>The SkillDataset class is a custom dataset class that extends the Dataset class in PyTorch. It takes in a data parameter, which is a tensor containing the input data for the autoencoder. The __init__ method converts the input data to float format and stores it as an attribute of the class. The __getitem__ method returns a tuple containing the input data and the target data (which is the same as the input data, since this is an autoencoder). The __len__ method returns the length of the dataset.</a:t>
          </a:r>
        </a:p>
      </dsp:txBody>
      <dsp:txXfrm>
        <a:off x="1445552" y="512544"/>
        <a:ext cx="9584397" cy="1251560"/>
      </dsp:txXfrm>
    </dsp:sp>
    <dsp:sp modelId="{0BD8CAD5-3FFA-470D-95CC-541D7C04C0F9}">
      <dsp:nvSpPr>
        <dsp:cNvPr id="0" name=""/>
        <dsp:cNvSpPr/>
      </dsp:nvSpPr>
      <dsp:spPr>
        <a:xfrm>
          <a:off x="0" y="2050176"/>
          <a:ext cx="11029950" cy="125156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28C782-219A-463B-AB20-64190828F39A}">
      <dsp:nvSpPr>
        <dsp:cNvPr id="0" name=""/>
        <dsp:cNvSpPr/>
      </dsp:nvSpPr>
      <dsp:spPr>
        <a:xfrm>
          <a:off x="378597" y="2331777"/>
          <a:ext cx="688358" cy="6883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E93625-5670-4520-BD64-26E90F65F84E}">
      <dsp:nvSpPr>
        <dsp:cNvPr id="0" name=""/>
        <dsp:cNvSpPr/>
      </dsp:nvSpPr>
      <dsp:spPr>
        <a:xfrm>
          <a:off x="1445552" y="2050176"/>
          <a:ext cx="9584397" cy="1251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457" tIns="132457" rIns="132457" bIns="132457" numCol="1" spcCol="1270" anchor="ctr" anchorCtr="0">
          <a:noAutofit/>
        </a:bodyPr>
        <a:lstStyle/>
        <a:p>
          <a:pPr marL="0" lvl="0" indent="0" algn="l" defTabSz="622300">
            <a:lnSpc>
              <a:spcPct val="90000"/>
            </a:lnSpc>
            <a:spcBef>
              <a:spcPct val="0"/>
            </a:spcBef>
            <a:spcAft>
              <a:spcPct val="35000"/>
            </a:spcAft>
            <a:buNone/>
          </a:pPr>
          <a:r>
            <a:rPr lang="en-US" sz="1400" kern="1200"/>
            <a:t>The Autoencoder class is an autoencoder architecture that extends the nn.Module class in PyTorch. It takes in two parameters: input_size, which is the dimensionality of the input data, and hidden_size, which is the dimensionality of the compressed representation.</a:t>
          </a:r>
        </a:p>
      </dsp:txBody>
      <dsp:txXfrm>
        <a:off x="1445552" y="2050176"/>
        <a:ext cx="9584397" cy="12515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8DCD-4D78-47C2-8272-016C9D741A30}">
      <dsp:nvSpPr>
        <dsp:cNvPr id="0" name=""/>
        <dsp:cNvSpPr/>
      </dsp:nvSpPr>
      <dsp:spPr>
        <a:xfrm>
          <a:off x="2004807" y="74499"/>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512915-F762-49D8-9A9A-B60B20E2AB31}">
      <dsp:nvSpPr>
        <dsp:cNvPr id="0" name=""/>
        <dsp:cNvSpPr/>
      </dsp:nvSpPr>
      <dsp:spPr>
        <a:xfrm>
          <a:off x="816807" y="2541334"/>
          <a:ext cx="4320000" cy="1018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__init__ method defines two linear layers: an encoder layer and a decoder layer. The encoder layer is a linear layer that takes in the input data and outputs the compressed representation. The decoder layer is another linear layer that takes in the compressed representation and outputs the reconstructed data.</a:t>
          </a:r>
        </a:p>
      </dsp:txBody>
      <dsp:txXfrm>
        <a:off x="816807" y="2541334"/>
        <a:ext cx="4320000" cy="1018652"/>
      </dsp:txXfrm>
    </dsp:sp>
    <dsp:sp modelId="{B00B43B3-50B8-4441-A2F7-2854A325487F}">
      <dsp:nvSpPr>
        <dsp:cNvPr id="0" name=""/>
        <dsp:cNvSpPr/>
      </dsp:nvSpPr>
      <dsp:spPr>
        <a:xfrm>
          <a:off x="7080807" y="74499"/>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3E6F2F-DED3-451D-B003-14AB40D33F8B}">
      <dsp:nvSpPr>
        <dsp:cNvPr id="0" name=""/>
        <dsp:cNvSpPr/>
      </dsp:nvSpPr>
      <dsp:spPr>
        <a:xfrm>
          <a:off x="5892807" y="2541334"/>
          <a:ext cx="4320000" cy="1018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forward method specifies the forward pass of the autoencoder. It takes in an input tensor x, passes it through the encoder layer, applies the relu activation function, and passes the resulting compressed representation through the decoder layer. Finally, it applies the sigmoid activation function to obtain the reconstructed data.</a:t>
          </a:r>
        </a:p>
      </dsp:txBody>
      <dsp:txXfrm>
        <a:off x="5892807" y="2541334"/>
        <a:ext cx="4320000" cy="101865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681474-6412-9207-314D-FF3D65E579C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9C0B6F7B-E7E7-69A7-D382-1FA52104E9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01AF20CE-B46E-8920-0CA7-599223FF14E4}"/>
              </a:ext>
            </a:extLst>
          </p:cNvPr>
          <p:cNvSpPr>
            <a:spLocks noGrp="1"/>
          </p:cNvSpPr>
          <p:nvPr>
            <p:ph type="dt" sz="half" idx="10"/>
          </p:nvPr>
        </p:nvSpPr>
        <p:spPr/>
        <p:txBody>
          <a:bodyPr/>
          <a:lstStyle/>
          <a:p>
            <a:fld id="{1C6A1523-256D-42F8-BA14-FD8DA015EA19}" type="datetimeFigureOut">
              <a:rPr lang="de-DE" smtClean="0"/>
              <a:t>29.11.2023</a:t>
            </a:fld>
            <a:endParaRPr lang="de-DE"/>
          </a:p>
        </p:txBody>
      </p:sp>
      <p:sp>
        <p:nvSpPr>
          <p:cNvPr id="5" name="Fußzeilenplatzhalter 4">
            <a:extLst>
              <a:ext uri="{FF2B5EF4-FFF2-40B4-BE49-F238E27FC236}">
                <a16:creationId xmlns:a16="http://schemas.microsoft.com/office/drawing/2014/main" id="{6CE88269-C611-74B9-9719-C1D520F9974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92E5414-FEEF-3C28-1888-5CD2A28AF203}"/>
              </a:ext>
            </a:extLst>
          </p:cNvPr>
          <p:cNvSpPr>
            <a:spLocks noGrp="1"/>
          </p:cNvSpPr>
          <p:nvPr>
            <p:ph type="sldNum" sz="quarter" idx="12"/>
          </p:nvPr>
        </p:nvSpPr>
        <p:spPr/>
        <p:txBody>
          <a:bodyPr/>
          <a:lstStyle/>
          <a:p>
            <a:fld id="{4ED22FA2-E3F1-41A3-97B4-3B6FEB8C3926}" type="slidenum">
              <a:rPr lang="de-DE" smtClean="0"/>
              <a:t>‹#›</a:t>
            </a:fld>
            <a:endParaRPr lang="de-DE"/>
          </a:p>
        </p:txBody>
      </p:sp>
    </p:spTree>
    <p:extLst>
      <p:ext uri="{BB962C8B-B14F-4D97-AF65-F5344CB8AC3E}">
        <p14:creationId xmlns:p14="http://schemas.microsoft.com/office/powerpoint/2010/main" val="675579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61484F-C1DD-1C08-6761-37AC1B53069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29A87F97-4CAA-A47D-CC92-B447B342F22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6B0DAC5-C907-AF5F-7C3D-68CA1EF5387F}"/>
              </a:ext>
            </a:extLst>
          </p:cNvPr>
          <p:cNvSpPr>
            <a:spLocks noGrp="1"/>
          </p:cNvSpPr>
          <p:nvPr>
            <p:ph type="dt" sz="half" idx="10"/>
          </p:nvPr>
        </p:nvSpPr>
        <p:spPr/>
        <p:txBody>
          <a:bodyPr/>
          <a:lstStyle/>
          <a:p>
            <a:fld id="{1C6A1523-256D-42F8-BA14-FD8DA015EA19}" type="datetimeFigureOut">
              <a:rPr lang="de-DE" smtClean="0"/>
              <a:t>29.11.2023</a:t>
            </a:fld>
            <a:endParaRPr lang="de-DE"/>
          </a:p>
        </p:txBody>
      </p:sp>
      <p:sp>
        <p:nvSpPr>
          <p:cNvPr id="5" name="Fußzeilenplatzhalter 4">
            <a:extLst>
              <a:ext uri="{FF2B5EF4-FFF2-40B4-BE49-F238E27FC236}">
                <a16:creationId xmlns:a16="http://schemas.microsoft.com/office/drawing/2014/main" id="{78FBDECD-6993-2513-12E6-A799F129BF9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C49FF58-E161-C40D-8EE5-A4C9643C5A81}"/>
              </a:ext>
            </a:extLst>
          </p:cNvPr>
          <p:cNvSpPr>
            <a:spLocks noGrp="1"/>
          </p:cNvSpPr>
          <p:nvPr>
            <p:ph type="sldNum" sz="quarter" idx="12"/>
          </p:nvPr>
        </p:nvSpPr>
        <p:spPr/>
        <p:txBody>
          <a:bodyPr/>
          <a:lstStyle/>
          <a:p>
            <a:fld id="{4ED22FA2-E3F1-41A3-97B4-3B6FEB8C3926}" type="slidenum">
              <a:rPr lang="de-DE" smtClean="0"/>
              <a:t>‹#›</a:t>
            </a:fld>
            <a:endParaRPr lang="de-DE"/>
          </a:p>
        </p:txBody>
      </p:sp>
    </p:spTree>
    <p:extLst>
      <p:ext uri="{BB962C8B-B14F-4D97-AF65-F5344CB8AC3E}">
        <p14:creationId xmlns:p14="http://schemas.microsoft.com/office/powerpoint/2010/main" val="3767078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E84F15F-92B4-BF91-DC98-671B04165C73}"/>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BB9AB756-6719-6CAE-62E8-722617BF31C9}"/>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147F2F1-8311-63F9-7446-85EAFB87DFE7}"/>
              </a:ext>
            </a:extLst>
          </p:cNvPr>
          <p:cNvSpPr>
            <a:spLocks noGrp="1"/>
          </p:cNvSpPr>
          <p:nvPr>
            <p:ph type="dt" sz="half" idx="10"/>
          </p:nvPr>
        </p:nvSpPr>
        <p:spPr/>
        <p:txBody>
          <a:bodyPr/>
          <a:lstStyle/>
          <a:p>
            <a:fld id="{1C6A1523-256D-42F8-BA14-FD8DA015EA19}" type="datetimeFigureOut">
              <a:rPr lang="de-DE" smtClean="0"/>
              <a:t>29.11.2023</a:t>
            </a:fld>
            <a:endParaRPr lang="de-DE"/>
          </a:p>
        </p:txBody>
      </p:sp>
      <p:sp>
        <p:nvSpPr>
          <p:cNvPr id="5" name="Fußzeilenplatzhalter 4">
            <a:extLst>
              <a:ext uri="{FF2B5EF4-FFF2-40B4-BE49-F238E27FC236}">
                <a16:creationId xmlns:a16="http://schemas.microsoft.com/office/drawing/2014/main" id="{96A04CCF-7F7F-3A69-1355-619A6AF389C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1CFBAAE-F192-D00F-8F3C-CF96F8B6D677}"/>
              </a:ext>
            </a:extLst>
          </p:cNvPr>
          <p:cNvSpPr>
            <a:spLocks noGrp="1"/>
          </p:cNvSpPr>
          <p:nvPr>
            <p:ph type="sldNum" sz="quarter" idx="12"/>
          </p:nvPr>
        </p:nvSpPr>
        <p:spPr/>
        <p:txBody>
          <a:bodyPr/>
          <a:lstStyle/>
          <a:p>
            <a:fld id="{4ED22FA2-E3F1-41A3-97B4-3B6FEB8C3926}" type="slidenum">
              <a:rPr lang="de-DE" smtClean="0"/>
              <a:t>‹#›</a:t>
            </a:fld>
            <a:endParaRPr lang="de-DE"/>
          </a:p>
        </p:txBody>
      </p:sp>
    </p:spTree>
    <p:extLst>
      <p:ext uri="{BB962C8B-B14F-4D97-AF65-F5344CB8AC3E}">
        <p14:creationId xmlns:p14="http://schemas.microsoft.com/office/powerpoint/2010/main" val="478743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2023-11-29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96530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2023-11-29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8840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2023-11-29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561353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2023-11-29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1905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2023-11-29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4730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2023-11-29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8583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2023-11-29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3387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2023-11-29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79677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719F2F-74BA-3899-1DD1-3B17B98F0CA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AEF153F-D0BC-740B-472D-0ADFB5B6DA3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C4E1426-B0D3-F16F-5A02-40415F07BACF}"/>
              </a:ext>
            </a:extLst>
          </p:cNvPr>
          <p:cNvSpPr>
            <a:spLocks noGrp="1"/>
          </p:cNvSpPr>
          <p:nvPr>
            <p:ph type="dt" sz="half" idx="10"/>
          </p:nvPr>
        </p:nvSpPr>
        <p:spPr/>
        <p:txBody>
          <a:bodyPr/>
          <a:lstStyle/>
          <a:p>
            <a:fld id="{1C6A1523-256D-42F8-BA14-FD8DA015EA19}" type="datetimeFigureOut">
              <a:rPr lang="de-DE" smtClean="0"/>
              <a:t>29.11.2023</a:t>
            </a:fld>
            <a:endParaRPr lang="de-DE"/>
          </a:p>
        </p:txBody>
      </p:sp>
      <p:sp>
        <p:nvSpPr>
          <p:cNvPr id="5" name="Fußzeilenplatzhalter 4">
            <a:extLst>
              <a:ext uri="{FF2B5EF4-FFF2-40B4-BE49-F238E27FC236}">
                <a16:creationId xmlns:a16="http://schemas.microsoft.com/office/drawing/2014/main" id="{41EC1719-3C4A-738C-F35D-9EF454C64CC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2F1F6FA-3F85-4D65-AEE1-62674CA05D79}"/>
              </a:ext>
            </a:extLst>
          </p:cNvPr>
          <p:cNvSpPr>
            <a:spLocks noGrp="1"/>
          </p:cNvSpPr>
          <p:nvPr>
            <p:ph type="sldNum" sz="quarter" idx="12"/>
          </p:nvPr>
        </p:nvSpPr>
        <p:spPr/>
        <p:txBody>
          <a:bodyPr/>
          <a:lstStyle/>
          <a:p>
            <a:fld id="{4ED22FA2-E3F1-41A3-97B4-3B6FEB8C3926}" type="slidenum">
              <a:rPr lang="de-DE" smtClean="0"/>
              <a:t>‹#›</a:t>
            </a:fld>
            <a:endParaRPr lang="de-DE"/>
          </a:p>
        </p:txBody>
      </p:sp>
    </p:spTree>
    <p:extLst>
      <p:ext uri="{BB962C8B-B14F-4D97-AF65-F5344CB8AC3E}">
        <p14:creationId xmlns:p14="http://schemas.microsoft.com/office/powerpoint/2010/main" val="42246518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2023-11-29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530551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2023-11-29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27955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2023-11-29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97932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2C3BC-FF8A-685F-C558-1D18EC75139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EBAC880F-D955-3865-168D-4A4D6F5BF3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AA8A8CA6-F4B6-7069-0AF3-226C1A6916A1}"/>
              </a:ext>
            </a:extLst>
          </p:cNvPr>
          <p:cNvSpPr>
            <a:spLocks noGrp="1"/>
          </p:cNvSpPr>
          <p:nvPr>
            <p:ph type="dt" sz="half" idx="10"/>
          </p:nvPr>
        </p:nvSpPr>
        <p:spPr/>
        <p:txBody>
          <a:bodyPr/>
          <a:lstStyle/>
          <a:p>
            <a:fld id="{1C6A1523-256D-42F8-BA14-FD8DA015EA19}" type="datetimeFigureOut">
              <a:rPr lang="de-DE" smtClean="0"/>
              <a:t>29.11.2023</a:t>
            </a:fld>
            <a:endParaRPr lang="de-DE"/>
          </a:p>
        </p:txBody>
      </p:sp>
      <p:sp>
        <p:nvSpPr>
          <p:cNvPr id="5" name="Fußzeilenplatzhalter 4">
            <a:extLst>
              <a:ext uri="{FF2B5EF4-FFF2-40B4-BE49-F238E27FC236}">
                <a16:creationId xmlns:a16="http://schemas.microsoft.com/office/drawing/2014/main" id="{44CC7569-47FB-A8CE-6194-D2E00D41A92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514528E-1525-2A9D-9196-74F8103924D2}"/>
              </a:ext>
            </a:extLst>
          </p:cNvPr>
          <p:cNvSpPr>
            <a:spLocks noGrp="1"/>
          </p:cNvSpPr>
          <p:nvPr>
            <p:ph type="sldNum" sz="quarter" idx="12"/>
          </p:nvPr>
        </p:nvSpPr>
        <p:spPr/>
        <p:txBody>
          <a:bodyPr/>
          <a:lstStyle/>
          <a:p>
            <a:fld id="{4ED22FA2-E3F1-41A3-97B4-3B6FEB8C3926}" type="slidenum">
              <a:rPr lang="de-DE" smtClean="0"/>
              <a:t>‹#›</a:t>
            </a:fld>
            <a:endParaRPr lang="de-DE"/>
          </a:p>
        </p:txBody>
      </p:sp>
    </p:spTree>
    <p:extLst>
      <p:ext uri="{BB962C8B-B14F-4D97-AF65-F5344CB8AC3E}">
        <p14:creationId xmlns:p14="http://schemas.microsoft.com/office/powerpoint/2010/main" val="749836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97AFDD-B278-76E1-72F6-314609C139D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B8A2A8A-DC26-1872-1AA1-62C96C3B0C9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B7C7FD0-C678-5697-7AB7-98DD0F850535}"/>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1C925543-36E0-7165-C988-9CA0775944A2}"/>
              </a:ext>
            </a:extLst>
          </p:cNvPr>
          <p:cNvSpPr>
            <a:spLocks noGrp="1"/>
          </p:cNvSpPr>
          <p:nvPr>
            <p:ph type="dt" sz="half" idx="10"/>
          </p:nvPr>
        </p:nvSpPr>
        <p:spPr/>
        <p:txBody>
          <a:bodyPr/>
          <a:lstStyle/>
          <a:p>
            <a:fld id="{1C6A1523-256D-42F8-BA14-FD8DA015EA19}" type="datetimeFigureOut">
              <a:rPr lang="de-DE" smtClean="0"/>
              <a:t>29.11.2023</a:t>
            </a:fld>
            <a:endParaRPr lang="de-DE"/>
          </a:p>
        </p:txBody>
      </p:sp>
      <p:sp>
        <p:nvSpPr>
          <p:cNvPr id="6" name="Fußzeilenplatzhalter 5">
            <a:extLst>
              <a:ext uri="{FF2B5EF4-FFF2-40B4-BE49-F238E27FC236}">
                <a16:creationId xmlns:a16="http://schemas.microsoft.com/office/drawing/2014/main" id="{181F8E08-C72D-B580-618D-0E9E0606637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0AB15DE-3494-2810-89D6-E40819148619}"/>
              </a:ext>
            </a:extLst>
          </p:cNvPr>
          <p:cNvSpPr>
            <a:spLocks noGrp="1"/>
          </p:cNvSpPr>
          <p:nvPr>
            <p:ph type="sldNum" sz="quarter" idx="12"/>
          </p:nvPr>
        </p:nvSpPr>
        <p:spPr/>
        <p:txBody>
          <a:bodyPr/>
          <a:lstStyle/>
          <a:p>
            <a:fld id="{4ED22FA2-E3F1-41A3-97B4-3B6FEB8C3926}" type="slidenum">
              <a:rPr lang="de-DE" smtClean="0"/>
              <a:t>‹#›</a:t>
            </a:fld>
            <a:endParaRPr lang="de-DE"/>
          </a:p>
        </p:txBody>
      </p:sp>
    </p:spTree>
    <p:extLst>
      <p:ext uri="{BB962C8B-B14F-4D97-AF65-F5344CB8AC3E}">
        <p14:creationId xmlns:p14="http://schemas.microsoft.com/office/powerpoint/2010/main" val="2570139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7138F8-D5FA-AD73-8310-7AD2267B27C7}"/>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1D9F261D-ECB7-4BA1-6C5A-B70442C8FA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0F017C9-EE4B-5159-DC45-1E411509B800}"/>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FBC06EA5-ADCF-8523-0E87-DF5CC9E59A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6DA6CFA9-BA5C-6BC2-6F57-465EB7F30D24}"/>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4033DB0F-ED81-2E90-DAAF-854010D313B0}"/>
              </a:ext>
            </a:extLst>
          </p:cNvPr>
          <p:cNvSpPr>
            <a:spLocks noGrp="1"/>
          </p:cNvSpPr>
          <p:nvPr>
            <p:ph type="dt" sz="half" idx="10"/>
          </p:nvPr>
        </p:nvSpPr>
        <p:spPr/>
        <p:txBody>
          <a:bodyPr/>
          <a:lstStyle/>
          <a:p>
            <a:fld id="{1C6A1523-256D-42F8-BA14-FD8DA015EA19}" type="datetimeFigureOut">
              <a:rPr lang="de-DE" smtClean="0"/>
              <a:t>29.11.2023</a:t>
            </a:fld>
            <a:endParaRPr lang="de-DE"/>
          </a:p>
        </p:txBody>
      </p:sp>
      <p:sp>
        <p:nvSpPr>
          <p:cNvPr id="8" name="Fußzeilenplatzhalter 7">
            <a:extLst>
              <a:ext uri="{FF2B5EF4-FFF2-40B4-BE49-F238E27FC236}">
                <a16:creationId xmlns:a16="http://schemas.microsoft.com/office/drawing/2014/main" id="{83550186-9CEC-FA2A-40EE-C5673EF766B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9871C326-5C5B-7CD8-4064-9E5DC1069EA5}"/>
              </a:ext>
            </a:extLst>
          </p:cNvPr>
          <p:cNvSpPr>
            <a:spLocks noGrp="1"/>
          </p:cNvSpPr>
          <p:nvPr>
            <p:ph type="sldNum" sz="quarter" idx="12"/>
          </p:nvPr>
        </p:nvSpPr>
        <p:spPr/>
        <p:txBody>
          <a:bodyPr/>
          <a:lstStyle/>
          <a:p>
            <a:fld id="{4ED22FA2-E3F1-41A3-97B4-3B6FEB8C3926}" type="slidenum">
              <a:rPr lang="de-DE" smtClean="0"/>
              <a:t>‹#›</a:t>
            </a:fld>
            <a:endParaRPr lang="de-DE"/>
          </a:p>
        </p:txBody>
      </p:sp>
    </p:spTree>
    <p:extLst>
      <p:ext uri="{BB962C8B-B14F-4D97-AF65-F5344CB8AC3E}">
        <p14:creationId xmlns:p14="http://schemas.microsoft.com/office/powerpoint/2010/main" val="3127997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266FF3-636D-50A0-1C26-2D9380F22DAF}"/>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2C279A38-E6F0-8F79-1DF5-F146C90D157A}"/>
              </a:ext>
            </a:extLst>
          </p:cNvPr>
          <p:cNvSpPr>
            <a:spLocks noGrp="1"/>
          </p:cNvSpPr>
          <p:nvPr>
            <p:ph type="dt" sz="half" idx="10"/>
          </p:nvPr>
        </p:nvSpPr>
        <p:spPr/>
        <p:txBody>
          <a:bodyPr/>
          <a:lstStyle/>
          <a:p>
            <a:fld id="{1C6A1523-256D-42F8-BA14-FD8DA015EA19}" type="datetimeFigureOut">
              <a:rPr lang="de-DE" smtClean="0"/>
              <a:t>29.11.2023</a:t>
            </a:fld>
            <a:endParaRPr lang="de-DE"/>
          </a:p>
        </p:txBody>
      </p:sp>
      <p:sp>
        <p:nvSpPr>
          <p:cNvPr id="4" name="Fußzeilenplatzhalter 3">
            <a:extLst>
              <a:ext uri="{FF2B5EF4-FFF2-40B4-BE49-F238E27FC236}">
                <a16:creationId xmlns:a16="http://schemas.microsoft.com/office/drawing/2014/main" id="{C91C3B37-259E-4537-959A-8A9F05408BB7}"/>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D7A232B1-73D5-9CF0-CEB2-576AB901EDA7}"/>
              </a:ext>
            </a:extLst>
          </p:cNvPr>
          <p:cNvSpPr>
            <a:spLocks noGrp="1"/>
          </p:cNvSpPr>
          <p:nvPr>
            <p:ph type="sldNum" sz="quarter" idx="12"/>
          </p:nvPr>
        </p:nvSpPr>
        <p:spPr/>
        <p:txBody>
          <a:bodyPr/>
          <a:lstStyle/>
          <a:p>
            <a:fld id="{4ED22FA2-E3F1-41A3-97B4-3B6FEB8C3926}" type="slidenum">
              <a:rPr lang="de-DE" smtClean="0"/>
              <a:t>‹#›</a:t>
            </a:fld>
            <a:endParaRPr lang="de-DE"/>
          </a:p>
        </p:txBody>
      </p:sp>
    </p:spTree>
    <p:extLst>
      <p:ext uri="{BB962C8B-B14F-4D97-AF65-F5344CB8AC3E}">
        <p14:creationId xmlns:p14="http://schemas.microsoft.com/office/powerpoint/2010/main" val="473188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0FFE3C-6366-62FC-9EEF-DB8EF3193507}"/>
              </a:ext>
            </a:extLst>
          </p:cNvPr>
          <p:cNvSpPr>
            <a:spLocks noGrp="1"/>
          </p:cNvSpPr>
          <p:nvPr>
            <p:ph type="dt" sz="half" idx="10"/>
          </p:nvPr>
        </p:nvSpPr>
        <p:spPr/>
        <p:txBody>
          <a:bodyPr/>
          <a:lstStyle/>
          <a:p>
            <a:fld id="{1C6A1523-256D-42F8-BA14-FD8DA015EA19}" type="datetimeFigureOut">
              <a:rPr lang="de-DE" smtClean="0"/>
              <a:t>29.11.2023</a:t>
            </a:fld>
            <a:endParaRPr lang="de-DE"/>
          </a:p>
        </p:txBody>
      </p:sp>
      <p:sp>
        <p:nvSpPr>
          <p:cNvPr id="3" name="Fußzeilenplatzhalter 2">
            <a:extLst>
              <a:ext uri="{FF2B5EF4-FFF2-40B4-BE49-F238E27FC236}">
                <a16:creationId xmlns:a16="http://schemas.microsoft.com/office/drawing/2014/main" id="{61B904BD-8EA4-925A-444F-29F96AF9462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84F5994-B89F-C2B8-3998-165A9403C91B}"/>
              </a:ext>
            </a:extLst>
          </p:cNvPr>
          <p:cNvSpPr>
            <a:spLocks noGrp="1"/>
          </p:cNvSpPr>
          <p:nvPr>
            <p:ph type="sldNum" sz="quarter" idx="12"/>
          </p:nvPr>
        </p:nvSpPr>
        <p:spPr/>
        <p:txBody>
          <a:bodyPr/>
          <a:lstStyle/>
          <a:p>
            <a:fld id="{4ED22FA2-E3F1-41A3-97B4-3B6FEB8C3926}" type="slidenum">
              <a:rPr lang="de-DE" smtClean="0"/>
              <a:t>‹#›</a:t>
            </a:fld>
            <a:endParaRPr lang="de-DE"/>
          </a:p>
        </p:txBody>
      </p:sp>
    </p:spTree>
    <p:extLst>
      <p:ext uri="{BB962C8B-B14F-4D97-AF65-F5344CB8AC3E}">
        <p14:creationId xmlns:p14="http://schemas.microsoft.com/office/powerpoint/2010/main" val="3070274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A345FF-D32C-8B90-877E-B15B392BE89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151D5AD4-C99D-97EB-9A92-AC94873A7A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0631D2FA-7698-EED7-BE6E-2716AA07D6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4FA1EF0-E969-07DB-A01F-F9439D809047}"/>
              </a:ext>
            </a:extLst>
          </p:cNvPr>
          <p:cNvSpPr>
            <a:spLocks noGrp="1"/>
          </p:cNvSpPr>
          <p:nvPr>
            <p:ph type="dt" sz="half" idx="10"/>
          </p:nvPr>
        </p:nvSpPr>
        <p:spPr/>
        <p:txBody>
          <a:bodyPr/>
          <a:lstStyle/>
          <a:p>
            <a:fld id="{1C6A1523-256D-42F8-BA14-FD8DA015EA19}" type="datetimeFigureOut">
              <a:rPr lang="de-DE" smtClean="0"/>
              <a:t>29.11.2023</a:t>
            </a:fld>
            <a:endParaRPr lang="de-DE"/>
          </a:p>
        </p:txBody>
      </p:sp>
      <p:sp>
        <p:nvSpPr>
          <p:cNvPr id="6" name="Fußzeilenplatzhalter 5">
            <a:extLst>
              <a:ext uri="{FF2B5EF4-FFF2-40B4-BE49-F238E27FC236}">
                <a16:creationId xmlns:a16="http://schemas.microsoft.com/office/drawing/2014/main" id="{6FF9128F-012C-853C-7582-8E48E3F0739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3BCB128A-FF27-361A-C623-1F6A0B075157}"/>
              </a:ext>
            </a:extLst>
          </p:cNvPr>
          <p:cNvSpPr>
            <a:spLocks noGrp="1"/>
          </p:cNvSpPr>
          <p:nvPr>
            <p:ph type="sldNum" sz="quarter" idx="12"/>
          </p:nvPr>
        </p:nvSpPr>
        <p:spPr/>
        <p:txBody>
          <a:bodyPr/>
          <a:lstStyle/>
          <a:p>
            <a:fld id="{4ED22FA2-E3F1-41A3-97B4-3B6FEB8C3926}" type="slidenum">
              <a:rPr lang="de-DE" smtClean="0"/>
              <a:t>‹#›</a:t>
            </a:fld>
            <a:endParaRPr lang="de-DE"/>
          </a:p>
        </p:txBody>
      </p:sp>
    </p:spTree>
    <p:extLst>
      <p:ext uri="{BB962C8B-B14F-4D97-AF65-F5344CB8AC3E}">
        <p14:creationId xmlns:p14="http://schemas.microsoft.com/office/powerpoint/2010/main" val="4093319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4CA1C-3E28-B2A1-FFF1-AB40118FD26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FFFBEBCB-37EA-AAD3-2D65-AF5888D4F4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B8F9C1A-C383-620A-1B9E-47E0DA404A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2C43D5C-F47D-6741-CDDD-C5D0991D9B0A}"/>
              </a:ext>
            </a:extLst>
          </p:cNvPr>
          <p:cNvSpPr>
            <a:spLocks noGrp="1"/>
          </p:cNvSpPr>
          <p:nvPr>
            <p:ph type="dt" sz="half" idx="10"/>
          </p:nvPr>
        </p:nvSpPr>
        <p:spPr/>
        <p:txBody>
          <a:bodyPr/>
          <a:lstStyle/>
          <a:p>
            <a:fld id="{1C6A1523-256D-42F8-BA14-FD8DA015EA19}" type="datetimeFigureOut">
              <a:rPr lang="de-DE" smtClean="0"/>
              <a:t>29.11.2023</a:t>
            </a:fld>
            <a:endParaRPr lang="de-DE"/>
          </a:p>
        </p:txBody>
      </p:sp>
      <p:sp>
        <p:nvSpPr>
          <p:cNvPr id="6" name="Fußzeilenplatzhalter 5">
            <a:extLst>
              <a:ext uri="{FF2B5EF4-FFF2-40B4-BE49-F238E27FC236}">
                <a16:creationId xmlns:a16="http://schemas.microsoft.com/office/drawing/2014/main" id="{A3C3C96E-6423-4707-1FBA-458C4E95A47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6AC8DD2-AE71-8241-3763-B3F2E0763899}"/>
              </a:ext>
            </a:extLst>
          </p:cNvPr>
          <p:cNvSpPr>
            <a:spLocks noGrp="1"/>
          </p:cNvSpPr>
          <p:nvPr>
            <p:ph type="sldNum" sz="quarter" idx="12"/>
          </p:nvPr>
        </p:nvSpPr>
        <p:spPr/>
        <p:txBody>
          <a:bodyPr/>
          <a:lstStyle/>
          <a:p>
            <a:fld id="{4ED22FA2-E3F1-41A3-97B4-3B6FEB8C3926}" type="slidenum">
              <a:rPr lang="de-DE" smtClean="0"/>
              <a:t>‹#›</a:t>
            </a:fld>
            <a:endParaRPr lang="de-DE"/>
          </a:p>
        </p:txBody>
      </p:sp>
    </p:spTree>
    <p:extLst>
      <p:ext uri="{BB962C8B-B14F-4D97-AF65-F5344CB8AC3E}">
        <p14:creationId xmlns:p14="http://schemas.microsoft.com/office/powerpoint/2010/main" val="1792669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14F40AB-640A-4D61-8CC9-45BDE0D65B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10802891-9ADE-1FB2-F252-E86700DA1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F86D777-EF75-8910-C55D-D42E18C2F9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6A1523-256D-42F8-BA14-FD8DA015EA19}" type="datetimeFigureOut">
              <a:rPr lang="de-DE" smtClean="0"/>
              <a:t>29.11.2023</a:t>
            </a:fld>
            <a:endParaRPr lang="de-DE"/>
          </a:p>
        </p:txBody>
      </p:sp>
      <p:sp>
        <p:nvSpPr>
          <p:cNvPr id="5" name="Fußzeilenplatzhalter 4">
            <a:extLst>
              <a:ext uri="{FF2B5EF4-FFF2-40B4-BE49-F238E27FC236}">
                <a16:creationId xmlns:a16="http://schemas.microsoft.com/office/drawing/2014/main" id="{4848F5FA-529D-A055-9637-F4A9BFCB26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9550DA89-1A72-E8F3-C37D-87D3B08501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D22FA2-E3F1-41A3-97B4-3B6FEB8C3926}" type="slidenum">
              <a:rPr lang="de-DE" smtClean="0"/>
              <a:t>‹#›</a:t>
            </a:fld>
            <a:endParaRPr lang="de-DE"/>
          </a:p>
        </p:txBody>
      </p:sp>
    </p:spTree>
    <p:extLst>
      <p:ext uri="{BB962C8B-B14F-4D97-AF65-F5344CB8AC3E}">
        <p14:creationId xmlns:p14="http://schemas.microsoft.com/office/powerpoint/2010/main" val="3789941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50">
                <a:solidFill>
                  <a:schemeClr val="tx1">
                    <a:lumMod val="75000"/>
                    <a:lumOff val="25000"/>
                  </a:schemeClr>
                </a:solidFill>
              </a:defRPr>
            </a:lvl1pPr>
          </a:lstStyle>
          <a:p>
            <a:fld id="{ED291B17-9318-49DB-B28B-6E5994AE9581}" type="datetime1">
              <a:rPr lang="en-US" smtClean="0"/>
              <a:t>2023-11-29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5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5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29971859"/>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794" r:id="rId6"/>
    <p:sldLayoutId id="2147483790" r:id="rId7"/>
    <p:sldLayoutId id="2147483791" r:id="rId8"/>
    <p:sldLayoutId id="2147483792" r:id="rId9"/>
    <p:sldLayoutId id="2147483793" r:id="rId10"/>
    <p:sldLayoutId id="2147483795" r:id="rId11"/>
  </p:sldLayoutIdLst>
  <p:hf sldNum="0" hdr="0" ftr="0" dt="0"/>
  <p:txStyles>
    <p:titleStyle>
      <a:lvl1pPr algn="l" defTabSz="457200" rtl="0" eaLnBrk="1" latinLnBrk="0" hangingPunct="1">
        <a:lnSpc>
          <a:spcPct val="90000"/>
        </a:lnSpc>
        <a:spcBef>
          <a:spcPct val="0"/>
        </a:spcBef>
        <a:buNone/>
        <a:defRPr sz="27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descr="High angle view of a rolled paper, brown notebook, and black notepad on a wooden table">
            <a:extLst>
              <a:ext uri="{FF2B5EF4-FFF2-40B4-BE49-F238E27FC236}">
                <a16:creationId xmlns:a16="http://schemas.microsoft.com/office/drawing/2014/main" id="{BFF0AFC0-37BF-362C-DD72-2D91B09B4AD7}"/>
              </a:ext>
            </a:extLst>
          </p:cNvPr>
          <p:cNvPicPr>
            <a:picLocks noChangeAspect="1"/>
          </p:cNvPicPr>
          <p:nvPr/>
        </p:nvPicPr>
        <p:blipFill rotWithShape="1">
          <a:blip r:embed="rId2"/>
          <a:srcRect t="7033" b="8698"/>
          <a:stretch/>
        </p:blipFill>
        <p:spPr>
          <a:xfrm>
            <a:off x="-3047" y="10"/>
            <a:ext cx="12191999" cy="6857990"/>
          </a:xfrm>
          <a:prstGeom prst="rect">
            <a:avLst/>
          </a:prstGeom>
        </p:spPr>
      </p:pic>
      <p:sp>
        <p:nvSpPr>
          <p:cNvPr id="2" name="Titel 1">
            <a:extLst>
              <a:ext uri="{FF2B5EF4-FFF2-40B4-BE49-F238E27FC236}">
                <a16:creationId xmlns:a16="http://schemas.microsoft.com/office/drawing/2014/main" id="{84D6308A-C056-38E0-5C78-C996A29F2AB5}"/>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chor="ctr">
            <a:normAutofit/>
          </a:bodyPr>
          <a:lstStyle/>
          <a:p>
            <a:r>
              <a:rPr lang="en-US" sz="3200" b="1">
                <a:solidFill>
                  <a:schemeClr val="accent4">
                    <a:lumMod val="40000"/>
                    <a:lumOff val="60000"/>
                  </a:schemeClr>
                </a:solidFill>
                <a:effectLst/>
                <a:latin typeface="Times New Roman" panose="02020603050405020304" pitchFamily="18" charset="0"/>
                <a:ea typeface="Calibri" panose="020F0502020204030204" pitchFamily="34" charset="0"/>
                <a:cs typeface="Arial" panose="020B0604020202020204" pitchFamily="34" charset="0"/>
              </a:rPr>
              <a:t>Graduation Projects Recommendations Website</a:t>
            </a:r>
            <a:endParaRPr lang="de-DE" sz="3200" dirty="0">
              <a:solidFill>
                <a:schemeClr val="accent4">
                  <a:lumMod val="40000"/>
                  <a:lumOff val="60000"/>
                </a:schemeClr>
              </a:solidFill>
            </a:endParaRPr>
          </a:p>
        </p:txBody>
      </p:sp>
      <p:sp>
        <p:nvSpPr>
          <p:cNvPr id="3" name="Untertitel 2">
            <a:extLst>
              <a:ext uri="{FF2B5EF4-FFF2-40B4-BE49-F238E27FC236}">
                <a16:creationId xmlns:a16="http://schemas.microsoft.com/office/drawing/2014/main" id="{291E6ED2-D164-8BEF-F13E-563C1B4A875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fontScale="92500" lnSpcReduction="20000"/>
          </a:bodyPr>
          <a:lstStyle/>
          <a:p>
            <a:pPr>
              <a:spcAft>
                <a:spcPts val="800"/>
              </a:spcAft>
            </a:pPr>
            <a:r>
              <a:rPr lang="en-US" sz="15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 </a:t>
            </a:r>
            <a:endParaRPr lang="de-DE" sz="1500">
              <a:solidFill>
                <a:srgbClr val="FFFFFF"/>
              </a:solidFill>
              <a:effectLst/>
              <a:latin typeface="Calibri" panose="020F0502020204030204" pitchFamily="34" charset="0"/>
              <a:ea typeface="Calibri" panose="020F0502020204030204" pitchFamily="34" charset="0"/>
              <a:cs typeface="Arial" panose="020B0604020202020204" pitchFamily="34" charset="0"/>
            </a:endParaRPr>
          </a:p>
          <a:p>
            <a:pPr>
              <a:spcAft>
                <a:spcPts val="800"/>
              </a:spcAft>
            </a:pPr>
            <a:r>
              <a:rPr lang="en-US" sz="2000" b="1">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Supervised by</a:t>
            </a:r>
            <a:endParaRPr lang="de-DE" sz="200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spcAft>
                <a:spcPts val="800"/>
              </a:spcAft>
            </a:pPr>
            <a:r>
              <a:rPr lang="en-US" sz="2000" b="1">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Dr. Moustafa Ezzat</a:t>
            </a:r>
            <a:endParaRPr lang="de-DE" sz="200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de-DE" sz="1500" dirty="0">
              <a:solidFill>
                <a:srgbClr val="FFFFFF"/>
              </a:solidFill>
            </a:endParaRPr>
          </a:p>
        </p:txBody>
      </p:sp>
    </p:spTree>
    <p:extLst>
      <p:ext uri="{BB962C8B-B14F-4D97-AF65-F5344CB8AC3E}">
        <p14:creationId xmlns:p14="http://schemas.microsoft.com/office/powerpoint/2010/main" val="1348755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091A20F-8C8D-98EE-03FA-48A1455E38CE}"/>
              </a:ext>
            </a:extLst>
          </p:cNvPr>
          <p:cNvSpPr>
            <a:spLocks noGrp="1"/>
          </p:cNvSpPr>
          <p:nvPr>
            <p:ph type="title"/>
          </p:nvPr>
        </p:nvSpPr>
        <p:spPr>
          <a:xfrm>
            <a:off x="466722" y="586855"/>
            <a:ext cx="3201366" cy="3387497"/>
          </a:xfrm>
        </p:spPr>
        <p:txBody>
          <a:bodyPr anchor="b">
            <a:normAutofit/>
          </a:bodyPr>
          <a:lstStyle/>
          <a:p>
            <a:pPr algn="ctr"/>
            <a:r>
              <a:rPr lang="en-US" sz="3600" b="1" dirty="0">
                <a:solidFill>
                  <a:srgbClr val="FFFFFF"/>
                </a:solidFill>
                <a:latin typeface="Times New Roman" panose="02020603050405020304" pitchFamily="18" charset="0"/>
                <a:cs typeface="Times New Roman" panose="02020603050405020304" pitchFamily="18" charset="0"/>
              </a:rPr>
              <a:t>Sequence diagram</a:t>
            </a:r>
            <a:endParaRPr lang="de-DE" sz="3600" b="1" dirty="0">
              <a:solidFill>
                <a:srgbClr val="FFFFFF"/>
              </a:solidFill>
              <a:latin typeface="Times New Roman" panose="02020603050405020304" pitchFamily="18" charset="0"/>
              <a:cs typeface="Times New Roman" panose="02020603050405020304" pitchFamily="18" charset="0"/>
            </a:endParaRPr>
          </a:p>
        </p:txBody>
      </p:sp>
      <p:pic>
        <p:nvPicPr>
          <p:cNvPr id="4" name="Inhaltsplatzhalter 3">
            <a:extLst>
              <a:ext uri="{FF2B5EF4-FFF2-40B4-BE49-F238E27FC236}">
                <a16:creationId xmlns:a16="http://schemas.microsoft.com/office/drawing/2014/main" id="{61347069-21BE-D131-BE52-ACFBEBC4C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367696" y="238125"/>
            <a:ext cx="7481404" cy="6343649"/>
          </a:xfrm>
          <a:prstGeom prst="rect">
            <a:avLst/>
          </a:prstGeom>
          <a:noFill/>
        </p:spPr>
      </p:pic>
    </p:spTree>
    <p:extLst>
      <p:ext uri="{BB962C8B-B14F-4D97-AF65-F5344CB8AC3E}">
        <p14:creationId xmlns:p14="http://schemas.microsoft.com/office/powerpoint/2010/main" val="2339349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51F57DF0-9B70-3016-A64B-9C77F7E09C5F}"/>
              </a:ext>
            </a:extLst>
          </p:cNvPr>
          <p:cNvSpPr>
            <a:spLocks noGrp="1"/>
          </p:cNvSpPr>
          <p:nvPr>
            <p:ph type="title"/>
          </p:nvPr>
        </p:nvSpPr>
        <p:spPr>
          <a:xfrm>
            <a:off x="1383564" y="348865"/>
            <a:ext cx="9718111" cy="1576446"/>
          </a:xfrm>
        </p:spPr>
        <p:txBody>
          <a:bodyPr anchor="ctr">
            <a:normAutofit/>
          </a:bodyPr>
          <a:lstStyle/>
          <a:p>
            <a:r>
              <a:rPr lang="en-US" sz="3200" b="1" dirty="0">
                <a:solidFill>
                  <a:schemeClr val="bg1"/>
                </a:solidFill>
                <a:latin typeface="Times New Roman" panose="02020603050405020304" pitchFamily="18" charset="0"/>
                <a:cs typeface="Times New Roman" panose="02020603050405020304" pitchFamily="18" charset="0"/>
              </a:rPr>
              <a:t>Component diagram</a:t>
            </a:r>
          </a:p>
        </p:txBody>
      </p:sp>
      <p:grpSp>
        <p:nvGrpSpPr>
          <p:cNvPr id="4" name="Group 2">
            <a:extLst>
              <a:ext uri="{FF2B5EF4-FFF2-40B4-BE49-F238E27FC236}">
                <a16:creationId xmlns:a16="http://schemas.microsoft.com/office/drawing/2014/main" id="{95E5043E-8538-7F2D-C93B-1897BD13AB86}"/>
              </a:ext>
            </a:extLst>
          </p:cNvPr>
          <p:cNvGrpSpPr>
            <a:grpSpLocks/>
          </p:cNvGrpSpPr>
          <p:nvPr/>
        </p:nvGrpSpPr>
        <p:grpSpPr bwMode="auto">
          <a:xfrm>
            <a:off x="171450" y="2273573"/>
            <a:ext cx="11772900" cy="4235561"/>
            <a:chOff x="294" y="294"/>
            <a:chExt cx="31076" cy="1329"/>
          </a:xfrm>
        </p:grpSpPr>
        <p:sp>
          <p:nvSpPr>
            <p:cNvPr id="8" name="AutoShape 439">
              <a:extLst>
                <a:ext uri="{FF2B5EF4-FFF2-40B4-BE49-F238E27FC236}">
                  <a16:creationId xmlns:a16="http://schemas.microsoft.com/office/drawing/2014/main" id="{B7D98FE9-7C9F-B68E-FF28-0FD8162294AB}"/>
                </a:ext>
              </a:extLst>
            </p:cNvPr>
            <p:cNvSpPr>
              <a:spLocks/>
            </p:cNvSpPr>
            <p:nvPr/>
          </p:nvSpPr>
          <p:spPr bwMode="auto">
            <a:xfrm>
              <a:off x="294" y="294"/>
              <a:ext cx="12309" cy="771"/>
            </a:xfrm>
            <a:custGeom>
              <a:avLst/>
              <a:gdLst>
                <a:gd name="T0" fmla="+- 0 304 294"/>
                <a:gd name="T1" fmla="*/ T0 w 12309"/>
                <a:gd name="T2" fmla="+- 0 294 294"/>
                <a:gd name="T3" fmla="*/ 294 h 771"/>
                <a:gd name="T4" fmla="+- 0 729 294"/>
                <a:gd name="T5" fmla="*/ T4 w 12309"/>
                <a:gd name="T6" fmla="+- 0 294 294"/>
                <a:gd name="T7" fmla="*/ 294 h 771"/>
                <a:gd name="T8" fmla="+- 0 734 294"/>
                <a:gd name="T9" fmla="*/ T8 w 12309"/>
                <a:gd name="T10" fmla="+- 0 296 294"/>
                <a:gd name="T11" fmla="*/ 296 h 771"/>
                <a:gd name="T12" fmla="+- 0 737 294"/>
                <a:gd name="T13" fmla="*/ T12 w 12309"/>
                <a:gd name="T14" fmla="+- 0 299 294"/>
                <a:gd name="T15" fmla="*/ 299 h 771"/>
                <a:gd name="T16" fmla="+- 0 738 294"/>
                <a:gd name="T17" fmla="*/ T16 w 12309"/>
                <a:gd name="T18" fmla="+- 0 304 294"/>
                <a:gd name="T19" fmla="*/ 304 h 771"/>
                <a:gd name="T20" fmla="+- 0 764 294"/>
                <a:gd name="T21" fmla="*/ T20 w 12309"/>
                <a:gd name="T22" fmla="+- 0 376 294"/>
                <a:gd name="T23" fmla="*/ 376 h 771"/>
                <a:gd name="T24" fmla="+- 0 12593 294"/>
                <a:gd name="T25" fmla="*/ T24 w 12309"/>
                <a:gd name="T26" fmla="+- 0 376 294"/>
                <a:gd name="T27" fmla="*/ 376 h 771"/>
                <a:gd name="T28" fmla="+- 0 12596 294"/>
                <a:gd name="T29" fmla="*/ T28 w 12309"/>
                <a:gd name="T30" fmla="+- 0 376 294"/>
                <a:gd name="T31" fmla="*/ 376 h 771"/>
                <a:gd name="T32" fmla="+- 0 12598 294"/>
                <a:gd name="T33" fmla="*/ T32 w 12309"/>
                <a:gd name="T34" fmla="+- 0 377 294"/>
                <a:gd name="T35" fmla="*/ 377 h 771"/>
                <a:gd name="T36" fmla="+- 0 12600 294"/>
                <a:gd name="T37" fmla="*/ T36 w 12309"/>
                <a:gd name="T38" fmla="+- 0 379 294"/>
                <a:gd name="T39" fmla="*/ 379 h 771"/>
                <a:gd name="T40" fmla="+- 0 12602 294"/>
                <a:gd name="T41" fmla="*/ T40 w 12309"/>
                <a:gd name="T42" fmla="+- 0 381 294"/>
                <a:gd name="T43" fmla="*/ 381 h 771"/>
                <a:gd name="T44" fmla="+- 0 12603 294"/>
                <a:gd name="T45" fmla="*/ T44 w 12309"/>
                <a:gd name="T46" fmla="+- 0 383 294"/>
                <a:gd name="T47" fmla="*/ 383 h 771"/>
                <a:gd name="T48" fmla="+- 0 12603 294"/>
                <a:gd name="T49" fmla="*/ T48 w 12309"/>
                <a:gd name="T50" fmla="+- 0 385 294"/>
                <a:gd name="T51" fmla="*/ 385 h 771"/>
                <a:gd name="T52" fmla="+- 0 12603 294"/>
                <a:gd name="T53" fmla="*/ T52 w 12309"/>
                <a:gd name="T54" fmla="+- 0 1056 294"/>
                <a:gd name="T55" fmla="*/ 1056 h 771"/>
                <a:gd name="T56" fmla="+- 0 12603 294"/>
                <a:gd name="T57" fmla="*/ T56 w 12309"/>
                <a:gd name="T58" fmla="+- 0 1058 294"/>
                <a:gd name="T59" fmla="*/ 1058 h 771"/>
                <a:gd name="T60" fmla="+- 0 12602 294"/>
                <a:gd name="T61" fmla="*/ T60 w 12309"/>
                <a:gd name="T62" fmla="+- 0 1061 294"/>
                <a:gd name="T63" fmla="*/ 1061 h 771"/>
                <a:gd name="T64" fmla="+- 0 12600 294"/>
                <a:gd name="T65" fmla="*/ T64 w 12309"/>
                <a:gd name="T66" fmla="+- 0 1062 294"/>
                <a:gd name="T67" fmla="*/ 1062 h 771"/>
                <a:gd name="T68" fmla="+- 0 12598 294"/>
                <a:gd name="T69" fmla="*/ T68 w 12309"/>
                <a:gd name="T70" fmla="+- 0 1064 294"/>
                <a:gd name="T71" fmla="*/ 1064 h 771"/>
                <a:gd name="T72" fmla="+- 0 12596 294"/>
                <a:gd name="T73" fmla="*/ T72 w 12309"/>
                <a:gd name="T74" fmla="+- 0 1065 294"/>
                <a:gd name="T75" fmla="*/ 1065 h 771"/>
                <a:gd name="T76" fmla="+- 0 12593 294"/>
                <a:gd name="T77" fmla="*/ T76 w 12309"/>
                <a:gd name="T78" fmla="+- 0 1065 294"/>
                <a:gd name="T79" fmla="*/ 1065 h 771"/>
                <a:gd name="T80" fmla="+- 0 304 294"/>
                <a:gd name="T81" fmla="*/ T80 w 12309"/>
                <a:gd name="T82" fmla="+- 0 1065 294"/>
                <a:gd name="T83" fmla="*/ 1065 h 771"/>
                <a:gd name="T84" fmla="+- 0 301 294"/>
                <a:gd name="T85" fmla="*/ T84 w 12309"/>
                <a:gd name="T86" fmla="+- 0 1065 294"/>
                <a:gd name="T87" fmla="*/ 1065 h 771"/>
                <a:gd name="T88" fmla="+- 0 299 294"/>
                <a:gd name="T89" fmla="*/ T88 w 12309"/>
                <a:gd name="T90" fmla="+- 0 1064 294"/>
                <a:gd name="T91" fmla="*/ 1064 h 771"/>
                <a:gd name="T92" fmla="+- 0 297 294"/>
                <a:gd name="T93" fmla="*/ T92 w 12309"/>
                <a:gd name="T94" fmla="+- 0 1062 294"/>
                <a:gd name="T95" fmla="*/ 1062 h 771"/>
                <a:gd name="T96" fmla="+- 0 295 294"/>
                <a:gd name="T97" fmla="*/ T96 w 12309"/>
                <a:gd name="T98" fmla="+- 0 1061 294"/>
                <a:gd name="T99" fmla="*/ 1061 h 771"/>
                <a:gd name="T100" fmla="+- 0 294 294"/>
                <a:gd name="T101" fmla="*/ T100 w 12309"/>
                <a:gd name="T102" fmla="+- 0 1058 294"/>
                <a:gd name="T103" fmla="*/ 1058 h 771"/>
                <a:gd name="T104" fmla="+- 0 294 294"/>
                <a:gd name="T105" fmla="*/ T104 w 12309"/>
                <a:gd name="T106" fmla="+- 0 1056 294"/>
                <a:gd name="T107" fmla="*/ 1056 h 771"/>
                <a:gd name="T108" fmla="+- 0 294 294"/>
                <a:gd name="T109" fmla="*/ T108 w 12309"/>
                <a:gd name="T110" fmla="+- 0 304 294"/>
                <a:gd name="T111" fmla="*/ 304 h 771"/>
                <a:gd name="T112" fmla="+- 0 294 294"/>
                <a:gd name="T113" fmla="*/ T112 w 12309"/>
                <a:gd name="T114" fmla="+- 0 301 294"/>
                <a:gd name="T115" fmla="*/ 301 h 771"/>
                <a:gd name="T116" fmla="+- 0 295 294"/>
                <a:gd name="T117" fmla="*/ T116 w 12309"/>
                <a:gd name="T118" fmla="+- 0 299 294"/>
                <a:gd name="T119" fmla="*/ 299 h 771"/>
                <a:gd name="T120" fmla="+- 0 297 294"/>
                <a:gd name="T121" fmla="*/ T120 w 12309"/>
                <a:gd name="T122" fmla="+- 0 297 294"/>
                <a:gd name="T123" fmla="*/ 297 h 771"/>
                <a:gd name="T124" fmla="+- 0 299 294"/>
                <a:gd name="T125" fmla="*/ T124 w 12309"/>
                <a:gd name="T126" fmla="+- 0 295 294"/>
                <a:gd name="T127" fmla="*/ 295 h 771"/>
                <a:gd name="T128" fmla="+- 0 301 294"/>
                <a:gd name="T129" fmla="*/ T128 w 12309"/>
                <a:gd name="T130" fmla="+- 0 294 294"/>
                <a:gd name="T131" fmla="*/ 294 h 771"/>
                <a:gd name="T132" fmla="+- 0 304 294"/>
                <a:gd name="T133" fmla="*/ T132 w 12309"/>
                <a:gd name="T134" fmla="+- 0 294 294"/>
                <a:gd name="T135" fmla="*/ 294 h 771"/>
                <a:gd name="T136" fmla="+- 0 294 294"/>
                <a:gd name="T137" fmla="*/ T136 w 12309"/>
                <a:gd name="T138" fmla="+- 0 376 294"/>
                <a:gd name="T139" fmla="*/ 376 h 771"/>
                <a:gd name="T140" fmla="+- 0 764 294"/>
                <a:gd name="T141" fmla="*/ T140 w 12309"/>
                <a:gd name="T142" fmla="+- 0 376 294"/>
                <a:gd name="T143" fmla="*/ 376 h 77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Lst>
              <a:rect l="0" t="0" r="r" b="b"/>
              <a:pathLst>
                <a:path w="12309" h="771">
                  <a:moveTo>
                    <a:pt x="10" y="0"/>
                  </a:moveTo>
                  <a:lnTo>
                    <a:pt x="435" y="0"/>
                  </a:lnTo>
                  <a:lnTo>
                    <a:pt x="440" y="2"/>
                  </a:lnTo>
                  <a:lnTo>
                    <a:pt x="443" y="5"/>
                  </a:lnTo>
                  <a:lnTo>
                    <a:pt x="444" y="10"/>
                  </a:lnTo>
                  <a:lnTo>
                    <a:pt x="470" y="82"/>
                  </a:lnTo>
                  <a:lnTo>
                    <a:pt x="12299" y="82"/>
                  </a:lnTo>
                  <a:lnTo>
                    <a:pt x="12302" y="82"/>
                  </a:lnTo>
                  <a:lnTo>
                    <a:pt x="12304" y="83"/>
                  </a:lnTo>
                  <a:lnTo>
                    <a:pt x="12306" y="85"/>
                  </a:lnTo>
                  <a:lnTo>
                    <a:pt x="12308" y="87"/>
                  </a:lnTo>
                  <a:lnTo>
                    <a:pt x="12309" y="89"/>
                  </a:lnTo>
                  <a:lnTo>
                    <a:pt x="12309" y="91"/>
                  </a:lnTo>
                  <a:lnTo>
                    <a:pt x="12309" y="762"/>
                  </a:lnTo>
                  <a:lnTo>
                    <a:pt x="12309" y="764"/>
                  </a:lnTo>
                  <a:lnTo>
                    <a:pt x="12308" y="767"/>
                  </a:lnTo>
                  <a:lnTo>
                    <a:pt x="12306" y="768"/>
                  </a:lnTo>
                  <a:lnTo>
                    <a:pt x="12304" y="770"/>
                  </a:lnTo>
                  <a:lnTo>
                    <a:pt x="12302" y="771"/>
                  </a:lnTo>
                  <a:lnTo>
                    <a:pt x="12299" y="771"/>
                  </a:lnTo>
                  <a:lnTo>
                    <a:pt x="10" y="771"/>
                  </a:lnTo>
                  <a:lnTo>
                    <a:pt x="7" y="771"/>
                  </a:lnTo>
                  <a:lnTo>
                    <a:pt x="5" y="770"/>
                  </a:lnTo>
                  <a:lnTo>
                    <a:pt x="3" y="768"/>
                  </a:lnTo>
                  <a:lnTo>
                    <a:pt x="1" y="767"/>
                  </a:lnTo>
                  <a:lnTo>
                    <a:pt x="0" y="764"/>
                  </a:lnTo>
                  <a:lnTo>
                    <a:pt x="0" y="762"/>
                  </a:lnTo>
                  <a:lnTo>
                    <a:pt x="0" y="10"/>
                  </a:lnTo>
                  <a:lnTo>
                    <a:pt x="0" y="7"/>
                  </a:lnTo>
                  <a:lnTo>
                    <a:pt x="1" y="5"/>
                  </a:lnTo>
                  <a:lnTo>
                    <a:pt x="3" y="3"/>
                  </a:lnTo>
                  <a:lnTo>
                    <a:pt x="5" y="1"/>
                  </a:lnTo>
                  <a:lnTo>
                    <a:pt x="7" y="0"/>
                  </a:lnTo>
                  <a:lnTo>
                    <a:pt x="10" y="0"/>
                  </a:lnTo>
                  <a:moveTo>
                    <a:pt x="0" y="82"/>
                  </a:moveTo>
                  <a:lnTo>
                    <a:pt x="470" y="82"/>
                  </a:lnTo>
                </a:path>
              </a:pathLst>
            </a:custGeom>
            <a:noFill/>
            <a:ln w="349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0" name="Freeform 438">
              <a:extLst>
                <a:ext uri="{FF2B5EF4-FFF2-40B4-BE49-F238E27FC236}">
                  <a16:creationId xmlns:a16="http://schemas.microsoft.com/office/drawing/2014/main" id="{30F7E6F1-4003-3544-EA27-6B3D05E9E67C}"/>
                </a:ext>
              </a:extLst>
            </p:cNvPr>
            <p:cNvSpPr>
              <a:spLocks/>
            </p:cNvSpPr>
            <p:nvPr/>
          </p:nvSpPr>
          <p:spPr bwMode="auto">
            <a:xfrm>
              <a:off x="353" y="422"/>
              <a:ext cx="492" cy="170"/>
            </a:xfrm>
            <a:custGeom>
              <a:avLst/>
              <a:gdLst>
                <a:gd name="T0" fmla="+- 0 838 353"/>
                <a:gd name="T1" fmla="*/ T0 w 492"/>
                <a:gd name="T2" fmla="+- 0 593 423"/>
                <a:gd name="T3" fmla="*/ 593 h 170"/>
                <a:gd name="T4" fmla="+- 0 360 353"/>
                <a:gd name="T5" fmla="*/ T4 w 492"/>
                <a:gd name="T6" fmla="+- 0 593 423"/>
                <a:gd name="T7" fmla="*/ 593 h 170"/>
                <a:gd name="T8" fmla="+- 0 358 353"/>
                <a:gd name="T9" fmla="*/ T8 w 492"/>
                <a:gd name="T10" fmla="+- 0 592 423"/>
                <a:gd name="T11" fmla="*/ 592 h 170"/>
                <a:gd name="T12" fmla="+- 0 354 353"/>
                <a:gd name="T13" fmla="*/ T12 w 492"/>
                <a:gd name="T14" fmla="+- 0 588 423"/>
                <a:gd name="T15" fmla="*/ 588 h 170"/>
                <a:gd name="T16" fmla="+- 0 353 353"/>
                <a:gd name="T17" fmla="*/ T16 w 492"/>
                <a:gd name="T18" fmla="+- 0 586 423"/>
                <a:gd name="T19" fmla="*/ 586 h 170"/>
                <a:gd name="T20" fmla="+- 0 353 353"/>
                <a:gd name="T21" fmla="*/ T20 w 492"/>
                <a:gd name="T22" fmla="+- 0 429 423"/>
                <a:gd name="T23" fmla="*/ 429 h 170"/>
                <a:gd name="T24" fmla="+- 0 354 353"/>
                <a:gd name="T25" fmla="*/ T24 w 492"/>
                <a:gd name="T26" fmla="+- 0 427 423"/>
                <a:gd name="T27" fmla="*/ 427 h 170"/>
                <a:gd name="T28" fmla="+- 0 358 353"/>
                <a:gd name="T29" fmla="*/ T28 w 492"/>
                <a:gd name="T30" fmla="+- 0 424 423"/>
                <a:gd name="T31" fmla="*/ 424 h 170"/>
                <a:gd name="T32" fmla="+- 0 360 353"/>
                <a:gd name="T33" fmla="*/ T32 w 492"/>
                <a:gd name="T34" fmla="+- 0 423 423"/>
                <a:gd name="T35" fmla="*/ 423 h 170"/>
                <a:gd name="T36" fmla="+- 0 362 353"/>
                <a:gd name="T37" fmla="*/ T36 w 492"/>
                <a:gd name="T38" fmla="+- 0 423 423"/>
                <a:gd name="T39" fmla="*/ 423 h 170"/>
                <a:gd name="T40" fmla="+- 0 838 353"/>
                <a:gd name="T41" fmla="*/ T40 w 492"/>
                <a:gd name="T42" fmla="+- 0 423 423"/>
                <a:gd name="T43" fmla="*/ 423 h 170"/>
                <a:gd name="T44" fmla="+- 0 840 353"/>
                <a:gd name="T45" fmla="*/ T44 w 492"/>
                <a:gd name="T46" fmla="+- 0 424 423"/>
                <a:gd name="T47" fmla="*/ 424 h 170"/>
                <a:gd name="T48" fmla="+- 0 844 353"/>
                <a:gd name="T49" fmla="*/ T48 w 492"/>
                <a:gd name="T50" fmla="+- 0 427 423"/>
                <a:gd name="T51" fmla="*/ 427 h 170"/>
                <a:gd name="T52" fmla="+- 0 845 353"/>
                <a:gd name="T53" fmla="*/ T52 w 492"/>
                <a:gd name="T54" fmla="+- 0 429 423"/>
                <a:gd name="T55" fmla="*/ 429 h 170"/>
                <a:gd name="T56" fmla="+- 0 845 353"/>
                <a:gd name="T57" fmla="*/ T56 w 492"/>
                <a:gd name="T58" fmla="+- 0 586 423"/>
                <a:gd name="T59" fmla="*/ 586 h 170"/>
                <a:gd name="T60" fmla="+- 0 844 353"/>
                <a:gd name="T61" fmla="*/ T60 w 492"/>
                <a:gd name="T62" fmla="+- 0 588 423"/>
                <a:gd name="T63" fmla="*/ 588 h 170"/>
                <a:gd name="T64" fmla="+- 0 840 353"/>
                <a:gd name="T65" fmla="*/ T64 w 492"/>
                <a:gd name="T66" fmla="+- 0 592 423"/>
                <a:gd name="T67" fmla="*/ 592 h 170"/>
                <a:gd name="T68" fmla="+- 0 838 353"/>
                <a:gd name="T69" fmla="*/ T68 w 492"/>
                <a:gd name="T70" fmla="+- 0 593 423"/>
                <a:gd name="T71" fmla="*/ 59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492" h="170">
                  <a:moveTo>
                    <a:pt x="485" y="170"/>
                  </a:moveTo>
                  <a:lnTo>
                    <a:pt x="7" y="170"/>
                  </a:lnTo>
                  <a:lnTo>
                    <a:pt x="5" y="169"/>
                  </a:lnTo>
                  <a:lnTo>
                    <a:pt x="1" y="165"/>
                  </a:lnTo>
                  <a:lnTo>
                    <a:pt x="0" y="163"/>
                  </a:lnTo>
                  <a:lnTo>
                    <a:pt x="0" y="6"/>
                  </a:lnTo>
                  <a:lnTo>
                    <a:pt x="1" y="4"/>
                  </a:lnTo>
                  <a:lnTo>
                    <a:pt x="5" y="1"/>
                  </a:lnTo>
                  <a:lnTo>
                    <a:pt x="7" y="0"/>
                  </a:lnTo>
                  <a:lnTo>
                    <a:pt x="9" y="0"/>
                  </a:lnTo>
                  <a:lnTo>
                    <a:pt x="485" y="0"/>
                  </a:lnTo>
                  <a:lnTo>
                    <a:pt x="487" y="1"/>
                  </a:lnTo>
                  <a:lnTo>
                    <a:pt x="491" y="4"/>
                  </a:lnTo>
                  <a:lnTo>
                    <a:pt x="492" y="6"/>
                  </a:lnTo>
                  <a:lnTo>
                    <a:pt x="492" y="163"/>
                  </a:lnTo>
                  <a:lnTo>
                    <a:pt x="491" y="165"/>
                  </a:lnTo>
                  <a:lnTo>
                    <a:pt x="487" y="169"/>
                  </a:lnTo>
                  <a:lnTo>
                    <a:pt x="485"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12" name="Freeform 437">
              <a:extLst>
                <a:ext uri="{FF2B5EF4-FFF2-40B4-BE49-F238E27FC236}">
                  <a16:creationId xmlns:a16="http://schemas.microsoft.com/office/drawing/2014/main" id="{1FB0E169-196F-B95B-5E1E-F08EE3069313}"/>
                </a:ext>
              </a:extLst>
            </p:cNvPr>
            <p:cNvSpPr>
              <a:spLocks/>
            </p:cNvSpPr>
            <p:nvPr/>
          </p:nvSpPr>
          <p:spPr bwMode="auto">
            <a:xfrm>
              <a:off x="353" y="422"/>
              <a:ext cx="492" cy="170"/>
            </a:xfrm>
            <a:custGeom>
              <a:avLst/>
              <a:gdLst>
                <a:gd name="T0" fmla="+- 0 362 353"/>
                <a:gd name="T1" fmla="*/ T0 w 492"/>
                <a:gd name="T2" fmla="+- 0 423 423"/>
                <a:gd name="T3" fmla="*/ 423 h 170"/>
                <a:gd name="T4" fmla="+- 0 836 353"/>
                <a:gd name="T5" fmla="*/ T4 w 492"/>
                <a:gd name="T6" fmla="+- 0 423 423"/>
                <a:gd name="T7" fmla="*/ 423 h 170"/>
                <a:gd name="T8" fmla="+- 0 838 353"/>
                <a:gd name="T9" fmla="*/ T8 w 492"/>
                <a:gd name="T10" fmla="+- 0 423 423"/>
                <a:gd name="T11" fmla="*/ 423 h 170"/>
                <a:gd name="T12" fmla="+- 0 840 353"/>
                <a:gd name="T13" fmla="*/ T12 w 492"/>
                <a:gd name="T14" fmla="+- 0 424 423"/>
                <a:gd name="T15" fmla="*/ 424 h 170"/>
                <a:gd name="T16" fmla="+- 0 842 353"/>
                <a:gd name="T17" fmla="*/ T16 w 492"/>
                <a:gd name="T18" fmla="+- 0 426 423"/>
                <a:gd name="T19" fmla="*/ 426 h 170"/>
                <a:gd name="T20" fmla="+- 0 844 353"/>
                <a:gd name="T21" fmla="*/ T20 w 492"/>
                <a:gd name="T22" fmla="+- 0 427 423"/>
                <a:gd name="T23" fmla="*/ 427 h 170"/>
                <a:gd name="T24" fmla="+- 0 845 353"/>
                <a:gd name="T25" fmla="*/ T24 w 492"/>
                <a:gd name="T26" fmla="+- 0 429 423"/>
                <a:gd name="T27" fmla="*/ 429 h 170"/>
                <a:gd name="T28" fmla="+- 0 845 353"/>
                <a:gd name="T29" fmla="*/ T28 w 492"/>
                <a:gd name="T30" fmla="+- 0 432 423"/>
                <a:gd name="T31" fmla="*/ 432 h 170"/>
                <a:gd name="T32" fmla="+- 0 845 353"/>
                <a:gd name="T33" fmla="*/ T32 w 492"/>
                <a:gd name="T34" fmla="+- 0 584 423"/>
                <a:gd name="T35" fmla="*/ 584 h 170"/>
                <a:gd name="T36" fmla="+- 0 838 353"/>
                <a:gd name="T37" fmla="*/ T36 w 492"/>
                <a:gd name="T38" fmla="+- 0 593 423"/>
                <a:gd name="T39" fmla="*/ 593 h 170"/>
                <a:gd name="T40" fmla="+- 0 836 353"/>
                <a:gd name="T41" fmla="*/ T40 w 492"/>
                <a:gd name="T42" fmla="+- 0 593 423"/>
                <a:gd name="T43" fmla="*/ 593 h 170"/>
                <a:gd name="T44" fmla="+- 0 362 353"/>
                <a:gd name="T45" fmla="*/ T44 w 492"/>
                <a:gd name="T46" fmla="+- 0 593 423"/>
                <a:gd name="T47" fmla="*/ 593 h 170"/>
                <a:gd name="T48" fmla="+- 0 360 353"/>
                <a:gd name="T49" fmla="*/ T48 w 492"/>
                <a:gd name="T50" fmla="+- 0 593 423"/>
                <a:gd name="T51" fmla="*/ 593 h 170"/>
                <a:gd name="T52" fmla="+- 0 358 353"/>
                <a:gd name="T53" fmla="*/ T52 w 492"/>
                <a:gd name="T54" fmla="+- 0 592 423"/>
                <a:gd name="T55" fmla="*/ 592 h 170"/>
                <a:gd name="T56" fmla="+- 0 356 353"/>
                <a:gd name="T57" fmla="*/ T56 w 492"/>
                <a:gd name="T58" fmla="+- 0 590 423"/>
                <a:gd name="T59" fmla="*/ 590 h 170"/>
                <a:gd name="T60" fmla="+- 0 354 353"/>
                <a:gd name="T61" fmla="*/ T60 w 492"/>
                <a:gd name="T62" fmla="+- 0 588 423"/>
                <a:gd name="T63" fmla="*/ 588 h 170"/>
                <a:gd name="T64" fmla="+- 0 353 353"/>
                <a:gd name="T65" fmla="*/ T64 w 492"/>
                <a:gd name="T66" fmla="+- 0 586 423"/>
                <a:gd name="T67" fmla="*/ 586 h 170"/>
                <a:gd name="T68" fmla="+- 0 353 353"/>
                <a:gd name="T69" fmla="*/ T68 w 492"/>
                <a:gd name="T70" fmla="+- 0 584 423"/>
                <a:gd name="T71" fmla="*/ 584 h 170"/>
                <a:gd name="T72" fmla="+- 0 353 353"/>
                <a:gd name="T73" fmla="*/ T72 w 492"/>
                <a:gd name="T74" fmla="+- 0 432 423"/>
                <a:gd name="T75" fmla="*/ 432 h 170"/>
                <a:gd name="T76" fmla="+- 0 353 353"/>
                <a:gd name="T77" fmla="*/ T76 w 492"/>
                <a:gd name="T78" fmla="+- 0 429 423"/>
                <a:gd name="T79" fmla="*/ 429 h 170"/>
                <a:gd name="T80" fmla="+- 0 354 353"/>
                <a:gd name="T81" fmla="*/ T80 w 492"/>
                <a:gd name="T82" fmla="+- 0 427 423"/>
                <a:gd name="T83" fmla="*/ 427 h 170"/>
                <a:gd name="T84" fmla="+- 0 356 353"/>
                <a:gd name="T85" fmla="*/ T84 w 492"/>
                <a:gd name="T86" fmla="+- 0 426 423"/>
                <a:gd name="T87" fmla="*/ 426 h 170"/>
                <a:gd name="T88" fmla="+- 0 358 353"/>
                <a:gd name="T89" fmla="*/ T88 w 492"/>
                <a:gd name="T90" fmla="+- 0 424 423"/>
                <a:gd name="T91" fmla="*/ 424 h 170"/>
                <a:gd name="T92" fmla="+- 0 360 353"/>
                <a:gd name="T93" fmla="*/ T92 w 492"/>
                <a:gd name="T94" fmla="+- 0 423 423"/>
                <a:gd name="T95" fmla="*/ 423 h 170"/>
                <a:gd name="T96" fmla="+- 0 362 353"/>
                <a:gd name="T97" fmla="*/ T96 w 492"/>
                <a:gd name="T98" fmla="+- 0 423 423"/>
                <a:gd name="T99" fmla="*/ 42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492" h="170">
                  <a:moveTo>
                    <a:pt x="9" y="0"/>
                  </a:moveTo>
                  <a:lnTo>
                    <a:pt x="483" y="0"/>
                  </a:lnTo>
                  <a:lnTo>
                    <a:pt x="485" y="0"/>
                  </a:lnTo>
                  <a:lnTo>
                    <a:pt x="487" y="1"/>
                  </a:lnTo>
                  <a:lnTo>
                    <a:pt x="489" y="3"/>
                  </a:lnTo>
                  <a:lnTo>
                    <a:pt x="491" y="4"/>
                  </a:lnTo>
                  <a:lnTo>
                    <a:pt x="492" y="6"/>
                  </a:lnTo>
                  <a:lnTo>
                    <a:pt x="492" y="9"/>
                  </a:lnTo>
                  <a:lnTo>
                    <a:pt x="492" y="161"/>
                  </a:lnTo>
                  <a:lnTo>
                    <a:pt x="485" y="170"/>
                  </a:lnTo>
                  <a:lnTo>
                    <a:pt x="483" y="170"/>
                  </a:lnTo>
                  <a:lnTo>
                    <a:pt x="9" y="170"/>
                  </a:lnTo>
                  <a:lnTo>
                    <a:pt x="7" y="170"/>
                  </a:lnTo>
                  <a:lnTo>
                    <a:pt x="5" y="169"/>
                  </a:lnTo>
                  <a:lnTo>
                    <a:pt x="3" y="167"/>
                  </a:lnTo>
                  <a:lnTo>
                    <a:pt x="1" y="165"/>
                  </a:lnTo>
                  <a:lnTo>
                    <a:pt x="0" y="163"/>
                  </a:lnTo>
                  <a:lnTo>
                    <a:pt x="0" y="161"/>
                  </a:lnTo>
                  <a:lnTo>
                    <a:pt x="0" y="9"/>
                  </a:lnTo>
                  <a:lnTo>
                    <a:pt x="0" y="6"/>
                  </a:lnTo>
                  <a:lnTo>
                    <a:pt x="1" y="4"/>
                  </a:lnTo>
                  <a:lnTo>
                    <a:pt x="3" y="3"/>
                  </a:lnTo>
                  <a:lnTo>
                    <a:pt x="5" y="1"/>
                  </a:lnTo>
                  <a:lnTo>
                    <a:pt x="7"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4" name="Rectangle 436">
              <a:extLst>
                <a:ext uri="{FF2B5EF4-FFF2-40B4-BE49-F238E27FC236}">
                  <a16:creationId xmlns:a16="http://schemas.microsoft.com/office/drawing/2014/main" id="{94A2B121-650E-4E0C-9216-15B88A7355B8}"/>
                </a:ext>
              </a:extLst>
            </p:cNvPr>
            <p:cNvSpPr>
              <a:spLocks noChangeArrowheads="1"/>
            </p:cNvSpPr>
            <p:nvPr/>
          </p:nvSpPr>
          <p:spPr bwMode="auto">
            <a:xfrm>
              <a:off x="771" y="441"/>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6" name="Rectangle 435">
              <a:extLst>
                <a:ext uri="{FF2B5EF4-FFF2-40B4-BE49-F238E27FC236}">
                  <a16:creationId xmlns:a16="http://schemas.microsoft.com/office/drawing/2014/main" id="{04432984-4C98-6819-272E-87437621A7DC}"/>
                </a:ext>
              </a:extLst>
            </p:cNvPr>
            <p:cNvSpPr>
              <a:spLocks noChangeArrowheads="1"/>
            </p:cNvSpPr>
            <p:nvPr/>
          </p:nvSpPr>
          <p:spPr bwMode="auto">
            <a:xfrm>
              <a:off x="771" y="441"/>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7" name="Rectangle 434">
              <a:extLst>
                <a:ext uri="{FF2B5EF4-FFF2-40B4-BE49-F238E27FC236}">
                  <a16:creationId xmlns:a16="http://schemas.microsoft.com/office/drawing/2014/main" id="{633915BF-CA31-9E78-0826-048B9B04D1A4}"/>
                </a:ext>
              </a:extLst>
            </p:cNvPr>
            <p:cNvSpPr>
              <a:spLocks noChangeArrowheads="1"/>
            </p:cNvSpPr>
            <p:nvPr/>
          </p:nvSpPr>
          <p:spPr bwMode="auto">
            <a:xfrm>
              <a:off x="764" y="448"/>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8" name="Rectangle 433">
              <a:extLst>
                <a:ext uri="{FF2B5EF4-FFF2-40B4-BE49-F238E27FC236}">
                  <a16:creationId xmlns:a16="http://schemas.microsoft.com/office/drawing/2014/main" id="{4D128CAD-136C-AF6A-882F-32C7877EAD96}"/>
                </a:ext>
              </a:extLst>
            </p:cNvPr>
            <p:cNvSpPr>
              <a:spLocks noChangeArrowheads="1"/>
            </p:cNvSpPr>
            <p:nvPr/>
          </p:nvSpPr>
          <p:spPr bwMode="auto">
            <a:xfrm>
              <a:off x="764" y="448"/>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9" name="Rectangle 432">
              <a:extLst>
                <a:ext uri="{FF2B5EF4-FFF2-40B4-BE49-F238E27FC236}">
                  <a16:creationId xmlns:a16="http://schemas.microsoft.com/office/drawing/2014/main" id="{0E3556E5-3C9C-6F1A-90EC-4B11CA905637}"/>
                </a:ext>
              </a:extLst>
            </p:cNvPr>
            <p:cNvSpPr>
              <a:spLocks noChangeArrowheads="1"/>
            </p:cNvSpPr>
            <p:nvPr/>
          </p:nvSpPr>
          <p:spPr bwMode="auto">
            <a:xfrm>
              <a:off x="764" y="4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0" name="Rectangle 431">
              <a:extLst>
                <a:ext uri="{FF2B5EF4-FFF2-40B4-BE49-F238E27FC236}">
                  <a16:creationId xmlns:a16="http://schemas.microsoft.com/office/drawing/2014/main" id="{3251C73D-B93C-FB76-8775-86C8BE14DAF8}"/>
                </a:ext>
              </a:extLst>
            </p:cNvPr>
            <p:cNvSpPr>
              <a:spLocks noChangeArrowheads="1"/>
            </p:cNvSpPr>
            <p:nvPr/>
          </p:nvSpPr>
          <p:spPr bwMode="auto">
            <a:xfrm>
              <a:off x="764" y="4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1" name="Freeform 430">
              <a:extLst>
                <a:ext uri="{FF2B5EF4-FFF2-40B4-BE49-F238E27FC236}">
                  <a16:creationId xmlns:a16="http://schemas.microsoft.com/office/drawing/2014/main" id="{A0F7B077-DAB6-3026-CF47-3CE2A978918F}"/>
                </a:ext>
              </a:extLst>
            </p:cNvPr>
            <p:cNvSpPr>
              <a:spLocks/>
            </p:cNvSpPr>
            <p:nvPr/>
          </p:nvSpPr>
          <p:spPr bwMode="auto">
            <a:xfrm>
              <a:off x="973" y="422"/>
              <a:ext cx="551" cy="170"/>
            </a:xfrm>
            <a:custGeom>
              <a:avLst/>
              <a:gdLst>
                <a:gd name="T0" fmla="+- 0 1517 973"/>
                <a:gd name="T1" fmla="*/ T0 w 551"/>
                <a:gd name="T2" fmla="+- 0 593 423"/>
                <a:gd name="T3" fmla="*/ 593 h 170"/>
                <a:gd name="T4" fmla="+- 0 980 973"/>
                <a:gd name="T5" fmla="*/ T4 w 551"/>
                <a:gd name="T6" fmla="+- 0 593 423"/>
                <a:gd name="T7" fmla="*/ 593 h 170"/>
                <a:gd name="T8" fmla="+- 0 978 973"/>
                <a:gd name="T9" fmla="*/ T8 w 551"/>
                <a:gd name="T10" fmla="+- 0 592 423"/>
                <a:gd name="T11" fmla="*/ 592 h 170"/>
                <a:gd name="T12" fmla="+- 0 974 973"/>
                <a:gd name="T13" fmla="*/ T12 w 551"/>
                <a:gd name="T14" fmla="+- 0 588 423"/>
                <a:gd name="T15" fmla="*/ 588 h 170"/>
                <a:gd name="T16" fmla="+- 0 973 973"/>
                <a:gd name="T17" fmla="*/ T16 w 551"/>
                <a:gd name="T18" fmla="+- 0 586 423"/>
                <a:gd name="T19" fmla="*/ 586 h 170"/>
                <a:gd name="T20" fmla="+- 0 973 973"/>
                <a:gd name="T21" fmla="*/ T20 w 551"/>
                <a:gd name="T22" fmla="+- 0 429 423"/>
                <a:gd name="T23" fmla="*/ 429 h 170"/>
                <a:gd name="T24" fmla="+- 0 974 973"/>
                <a:gd name="T25" fmla="*/ T24 w 551"/>
                <a:gd name="T26" fmla="+- 0 427 423"/>
                <a:gd name="T27" fmla="*/ 427 h 170"/>
                <a:gd name="T28" fmla="+- 0 978 973"/>
                <a:gd name="T29" fmla="*/ T28 w 551"/>
                <a:gd name="T30" fmla="+- 0 424 423"/>
                <a:gd name="T31" fmla="*/ 424 h 170"/>
                <a:gd name="T32" fmla="+- 0 980 973"/>
                <a:gd name="T33" fmla="*/ T32 w 551"/>
                <a:gd name="T34" fmla="+- 0 423 423"/>
                <a:gd name="T35" fmla="*/ 423 h 170"/>
                <a:gd name="T36" fmla="+- 0 982 973"/>
                <a:gd name="T37" fmla="*/ T36 w 551"/>
                <a:gd name="T38" fmla="+- 0 423 423"/>
                <a:gd name="T39" fmla="*/ 423 h 170"/>
                <a:gd name="T40" fmla="+- 0 1517 973"/>
                <a:gd name="T41" fmla="*/ T40 w 551"/>
                <a:gd name="T42" fmla="+- 0 423 423"/>
                <a:gd name="T43" fmla="*/ 423 h 170"/>
                <a:gd name="T44" fmla="+- 0 1519 973"/>
                <a:gd name="T45" fmla="*/ T44 w 551"/>
                <a:gd name="T46" fmla="+- 0 424 423"/>
                <a:gd name="T47" fmla="*/ 424 h 170"/>
                <a:gd name="T48" fmla="+- 0 1523 973"/>
                <a:gd name="T49" fmla="*/ T48 w 551"/>
                <a:gd name="T50" fmla="+- 0 427 423"/>
                <a:gd name="T51" fmla="*/ 427 h 170"/>
                <a:gd name="T52" fmla="+- 0 1524 973"/>
                <a:gd name="T53" fmla="*/ T52 w 551"/>
                <a:gd name="T54" fmla="+- 0 429 423"/>
                <a:gd name="T55" fmla="*/ 429 h 170"/>
                <a:gd name="T56" fmla="+- 0 1524 973"/>
                <a:gd name="T57" fmla="*/ T56 w 551"/>
                <a:gd name="T58" fmla="+- 0 586 423"/>
                <a:gd name="T59" fmla="*/ 586 h 170"/>
                <a:gd name="T60" fmla="+- 0 1523 973"/>
                <a:gd name="T61" fmla="*/ T60 w 551"/>
                <a:gd name="T62" fmla="+- 0 588 423"/>
                <a:gd name="T63" fmla="*/ 588 h 170"/>
                <a:gd name="T64" fmla="+- 0 1519 973"/>
                <a:gd name="T65" fmla="*/ T64 w 551"/>
                <a:gd name="T66" fmla="+- 0 592 423"/>
                <a:gd name="T67" fmla="*/ 592 h 170"/>
                <a:gd name="T68" fmla="+- 0 1517 973"/>
                <a:gd name="T69" fmla="*/ T68 w 551"/>
                <a:gd name="T70" fmla="+- 0 593 423"/>
                <a:gd name="T71" fmla="*/ 59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551" h="170">
                  <a:moveTo>
                    <a:pt x="544" y="170"/>
                  </a:moveTo>
                  <a:lnTo>
                    <a:pt x="7" y="170"/>
                  </a:lnTo>
                  <a:lnTo>
                    <a:pt x="5" y="169"/>
                  </a:lnTo>
                  <a:lnTo>
                    <a:pt x="1" y="165"/>
                  </a:lnTo>
                  <a:lnTo>
                    <a:pt x="0" y="163"/>
                  </a:lnTo>
                  <a:lnTo>
                    <a:pt x="0" y="6"/>
                  </a:lnTo>
                  <a:lnTo>
                    <a:pt x="1" y="4"/>
                  </a:lnTo>
                  <a:lnTo>
                    <a:pt x="5" y="1"/>
                  </a:lnTo>
                  <a:lnTo>
                    <a:pt x="7" y="0"/>
                  </a:lnTo>
                  <a:lnTo>
                    <a:pt x="9" y="0"/>
                  </a:lnTo>
                  <a:lnTo>
                    <a:pt x="544" y="0"/>
                  </a:lnTo>
                  <a:lnTo>
                    <a:pt x="546" y="1"/>
                  </a:lnTo>
                  <a:lnTo>
                    <a:pt x="550" y="4"/>
                  </a:lnTo>
                  <a:lnTo>
                    <a:pt x="551" y="6"/>
                  </a:lnTo>
                  <a:lnTo>
                    <a:pt x="551" y="163"/>
                  </a:lnTo>
                  <a:lnTo>
                    <a:pt x="550" y="165"/>
                  </a:lnTo>
                  <a:lnTo>
                    <a:pt x="546" y="169"/>
                  </a:lnTo>
                  <a:lnTo>
                    <a:pt x="544"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22" name="Freeform 429">
              <a:extLst>
                <a:ext uri="{FF2B5EF4-FFF2-40B4-BE49-F238E27FC236}">
                  <a16:creationId xmlns:a16="http://schemas.microsoft.com/office/drawing/2014/main" id="{71ABCA3E-45CE-D456-B1F8-39E56FD15CEA}"/>
                </a:ext>
              </a:extLst>
            </p:cNvPr>
            <p:cNvSpPr>
              <a:spLocks/>
            </p:cNvSpPr>
            <p:nvPr/>
          </p:nvSpPr>
          <p:spPr bwMode="auto">
            <a:xfrm>
              <a:off x="973" y="422"/>
              <a:ext cx="551" cy="170"/>
            </a:xfrm>
            <a:custGeom>
              <a:avLst/>
              <a:gdLst>
                <a:gd name="T0" fmla="+- 0 982 973"/>
                <a:gd name="T1" fmla="*/ T0 w 551"/>
                <a:gd name="T2" fmla="+- 0 423 423"/>
                <a:gd name="T3" fmla="*/ 423 h 170"/>
                <a:gd name="T4" fmla="+- 0 1515 973"/>
                <a:gd name="T5" fmla="*/ T4 w 551"/>
                <a:gd name="T6" fmla="+- 0 423 423"/>
                <a:gd name="T7" fmla="*/ 423 h 170"/>
                <a:gd name="T8" fmla="+- 0 1517 973"/>
                <a:gd name="T9" fmla="*/ T8 w 551"/>
                <a:gd name="T10" fmla="+- 0 423 423"/>
                <a:gd name="T11" fmla="*/ 423 h 170"/>
                <a:gd name="T12" fmla="+- 0 1519 973"/>
                <a:gd name="T13" fmla="*/ T12 w 551"/>
                <a:gd name="T14" fmla="+- 0 424 423"/>
                <a:gd name="T15" fmla="*/ 424 h 170"/>
                <a:gd name="T16" fmla="+- 0 1521 973"/>
                <a:gd name="T17" fmla="*/ T16 w 551"/>
                <a:gd name="T18" fmla="+- 0 426 423"/>
                <a:gd name="T19" fmla="*/ 426 h 170"/>
                <a:gd name="T20" fmla="+- 0 1523 973"/>
                <a:gd name="T21" fmla="*/ T20 w 551"/>
                <a:gd name="T22" fmla="+- 0 427 423"/>
                <a:gd name="T23" fmla="*/ 427 h 170"/>
                <a:gd name="T24" fmla="+- 0 1524 973"/>
                <a:gd name="T25" fmla="*/ T24 w 551"/>
                <a:gd name="T26" fmla="+- 0 429 423"/>
                <a:gd name="T27" fmla="*/ 429 h 170"/>
                <a:gd name="T28" fmla="+- 0 1524 973"/>
                <a:gd name="T29" fmla="*/ T28 w 551"/>
                <a:gd name="T30" fmla="+- 0 432 423"/>
                <a:gd name="T31" fmla="*/ 432 h 170"/>
                <a:gd name="T32" fmla="+- 0 1524 973"/>
                <a:gd name="T33" fmla="*/ T32 w 551"/>
                <a:gd name="T34" fmla="+- 0 584 423"/>
                <a:gd name="T35" fmla="*/ 584 h 170"/>
                <a:gd name="T36" fmla="+- 0 1517 973"/>
                <a:gd name="T37" fmla="*/ T36 w 551"/>
                <a:gd name="T38" fmla="+- 0 593 423"/>
                <a:gd name="T39" fmla="*/ 593 h 170"/>
                <a:gd name="T40" fmla="+- 0 1515 973"/>
                <a:gd name="T41" fmla="*/ T40 w 551"/>
                <a:gd name="T42" fmla="+- 0 593 423"/>
                <a:gd name="T43" fmla="*/ 593 h 170"/>
                <a:gd name="T44" fmla="+- 0 982 973"/>
                <a:gd name="T45" fmla="*/ T44 w 551"/>
                <a:gd name="T46" fmla="+- 0 593 423"/>
                <a:gd name="T47" fmla="*/ 593 h 170"/>
                <a:gd name="T48" fmla="+- 0 980 973"/>
                <a:gd name="T49" fmla="*/ T48 w 551"/>
                <a:gd name="T50" fmla="+- 0 593 423"/>
                <a:gd name="T51" fmla="*/ 593 h 170"/>
                <a:gd name="T52" fmla="+- 0 978 973"/>
                <a:gd name="T53" fmla="*/ T52 w 551"/>
                <a:gd name="T54" fmla="+- 0 592 423"/>
                <a:gd name="T55" fmla="*/ 592 h 170"/>
                <a:gd name="T56" fmla="+- 0 976 973"/>
                <a:gd name="T57" fmla="*/ T56 w 551"/>
                <a:gd name="T58" fmla="+- 0 590 423"/>
                <a:gd name="T59" fmla="*/ 590 h 170"/>
                <a:gd name="T60" fmla="+- 0 974 973"/>
                <a:gd name="T61" fmla="*/ T60 w 551"/>
                <a:gd name="T62" fmla="+- 0 588 423"/>
                <a:gd name="T63" fmla="*/ 588 h 170"/>
                <a:gd name="T64" fmla="+- 0 973 973"/>
                <a:gd name="T65" fmla="*/ T64 w 551"/>
                <a:gd name="T66" fmla="+- 0 586 423"/>
                <a:gd name="T67" fmla="*/ 586 h 170"/>
                <a:gd name="T68" fmla="+- 0 973 973"/>
                <a:gd name="T69" fmla="*/ T68 w 551"/>
                <a:gd name="T70" fmla="+- 0 584 423"/>
                <a:gd name="T71" fmla="*/ 584 h 170"/>
                <a:gd name="T72" fmla="+- 0 973 973"/>
                <a:gd name="T73" fmla="*/ T72 w 551"/>
                <a:gd name="T74" fmla="+- 0 432 423"/>
                <a:gd name="T75" fmla="*/ 432 h 170"/>
                <a:gd name="T76" fmla="+- 0 980 973"/>
                <a:gd name="T77" fmla="*/ T76 w 551"/>
                <a:gd name="T78" fmla="+- 0 423 423"/>
                <a:gd name="T79" fmla="*/ 423 h 170"/>
                <a:gd name="T80" fmla="+- 0 982 973"/>
                <a:gd name="T81" fmla="*/ T80 w 551"/>
                <a:gd name="T82" fmla="+- 0 423 423"/>
                <a:gd name="T83" fmla="*/ 42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551" h="170">
                  <a:moveTo>
                    <a:pt x="9" y="0"/>
                  </a:moveTo>
                  <a:lnTo>
                    <a:pt x="542" y="0"/>
                  </a:lnTo>
                  <a:lnTo>
                    <a:pt x="544" y="0"/>
                  </a:lnTo>
                  <a:lnTo>
                    <a:pt x="546" y="1"/>
                  </a:lnTo>
                  <a:lnTo>
                    <a:pt x="548" y="3"/>
                  </a:lnTo>
                  <a:lnTo>
                    <a:pt x="550" y="4"/>
                  </a:lnTo>
                  <a:lnTo>
                    <a:pt x="551" y="6"/>
                  </a:lnTo>
                  <a:lnTo>
                    <a:pt x="551" y="9"/>
                  </a:lnTo>
                  <a:lnTo>
                    <a:pt x="551" y="161"/>
                  </a:lnTo>
                  <a:lnTo>
                    <a:pt x="544" y="170"/>
                  </a:lnTo>
                  <a:lnTo>
                    <a:pt x="542" y="170"/>
                  </a:lnTo>
                  <a:lnTo>
                    <a:pt x="9" y="170"/>
                  </a:lnTo>
                  <a:lnTo>
                    <a:pt x="7" y="170"/>
                  </a:lnTo>
                  <a:lnTo>
                    <a:pt x="5" y="169"/>
                  </a:lnTo>
                  <a:lnTo>
                    <a:pt x="3" y="167"/>
                  </a:lnTo>
                  <a:lnTo>
                    <a:pt x="1" y="165"/>
                  </a:lnTo>
                  <a:lnTo>
                    <a:pt x="0" y="163"/>
                  </a:lnTo>
                  <a:lnTo>
                    <a:pt x="0" y="161"/>
                  </a:lnTo>
                  <a:lnTo>
                    <a:pt x="0" y="9"/>
                  </a:lnTo>
                  <a:lnTo>
                    <a:pt x="7"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3" name="Rectangle 428">
              <a:extLst>
                <a:ext uri="{FF2B5EF4-FFF2-40B4-BE49-F238E27FC236}">
                  <a16:creationId xmlns:a16="http://schemas.microsoft.com/office/drawing/2014/main" id="{4A69E347-6FF4-C16F-0C2E-7E5371DDFC58}"/>
                </a:ext>
              </a:extLst>
            </p:cNvPr>
            <p:cNvSpPr>
              <a:spLocks noChangeArrowheads="1"/>
            </p:cNvSpPr>
            <p:nvPr/>
          </p:nvSpPr>
          <p:spPr bwMode="auto">
            <a:xfrm>
              <a:off x="1450" y="441"/>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4" name="Rectangle 427">
              <a:extLst>
                <a:ext uri="{FF2B5EF4-FFF2-40B4-BE49-F238E27FC236}">
                  <a16:creationId xmlns:a16="http://schemas.microsoft.com/office/drawing/2014/main" id="{5B480C9E-9806-597D-C998-D1EF8FFCEE97}"/>
                </a:ext>
              </a:extLst>
            </p:cNvPr>
            <p:cNvSpPr>
              <a:spLocks noChangeArrowheads="1"/>
            </p:cNvSpPr>
            <p:nvPr/>
          </p:nvSpPr>
          <p:spPr bwMode="auto">
            <a:xfrm>
              <a:off x="1450" y="441"/>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5" name="Rectangle 426">
              <a:extLst>
                <a:ext uri="{FF2B5EF4-FFF2-40B4-BE49-F238E27FC236}">
                  <a16:creationId xmlns:a16="http://schemas.microsoft.com/office/drawing/2014/main" id="{BDBF8EDA-4623-96E1-B51D-E458474B708A}"/>
                </a:ext>
              </a:extLst>
            </p:cNvPr>
            <p:cNvSpPr>
              <a:spLocks noChangeArrowheads="1"/>
            </p:cNvSpPr>
            <p:nvPr/>
          </p:nvSpPr>
          <p:spPr bwMode="auto">
            <a:xfrm>
              <a:off x="1443" y="448"/>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6" name="Rectangle 425">
              <a:extLst>
                <a:ext uri="{FF2B5EF4-FFF2-40B4-BE49-F238E27FC236}">
                  <a16:creationId xmlns:a16="http://schemas.microsoft.com/office/drawing/2014/main" id="{79C67B52-F706-B2F7-8C33-E20811F651CF}"/>
                </a:ext>
              </a:extLst>
            </p:cNvPr>
            <p:cNvSpPr>
              <a:spLocks noChangeArrowheads="1"/>
            </p:cNvSpPr>
            <p:nvPr/>
          </p:nvSpPr>
          <p:spPr bwMode="auto">
            <a:xfrm>
              <a:off x="1443" y="448"/>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7" name="Rectangle 424">
              <a:extLst>
                <a:ext uri="{FF2B5EF4-FFF2-40B4-BE49-F238E27FC236}">
                  <a16:creationId xmlns:a16="http://schemas.microsoft.com/office/drawing/2014/main" id="{A34AF53B-7ECC-4EF7-3A4D-7DC2EA3F9887}"/>
                </a:ext>
              </a:extLst>
            </p:cNvPr>
            <p:cNvSpPr>
              <a:spLocks noChangeArrowheads="1"/>
            </p:cNvSpPr>
            <p:nvPr/>
          </p:nvSpPr>
          <p:spPr bwMode="auto">
            <a:xfrm>
              <a:off x="1443" y="4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8" name="Rectangle 423">
              <a:extLst>
                <a:ext uri="{FF2B5EF4-FFF2-40B4-BE49-F238E27FC236}">
                  <a16:creationId xmlns:a16="http://schemas.microsoft.com/office/drawing/2014/main" id="{2E8104A0-D575-E333-641C-199F114D8D60}"/>
                </a:ext>
              </a:extLst>
            </p:cNvPr>
            <p:cNvSpPr>
              <a:spLocks noChangeArrowheads="1"/>
            </p:cNvSpPr>
            <p:nvPr/>
          </p:nvSpPr>
          <p:spPr bwMode="auto">
            <a:xfrm>
              <a:off x="1443" y="4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9" name="Freeform 422">
              <a:extLst>
                <a:ext uri="{FF2B5EF4-FFF2-40B4-BE49-F238E27FC236}">
                  <a16:creationId xmlns:a16="http://schemas.microsoft.com/office/drawing/2014/main" id="{455F4B4A-FF3A-633F-C7D9-C19F7446F8BA}"/>
                </a:ext>
              </a:extLst>
            </p:cNvPr>
            <p:cNvSpPr>
              <a:spLocks/>
            </p:cNvSpPr>
            <p:nvPr/>
          </p:nvSpPr>
          <p:spPr bwMode="auto">
            <a:xfrm>
              <a:off x="1652" y="422"/>
              <a:ext cx="610" cy="170"/>
            </a:xfrm>
            <a:custGeom>
              <a:avLst/>
              <a:gdLst>
                <a:gd name="T0" fmla="+- 0 2255 1652"/>
                <a:gd name="T1" fmla="*/ T0 w 610"/>
                <a:gd name="T2" fmla="+- 0 593 423"/>
                <a:gd name="T3" fmla="*/ 593 h 170"/>
                <a:gd name="T4" fmla="+- 0 1659 1652"/>
                <a:gd name="T5" fmla="*/ T4 w 610"/>
                <a:gd name="T6" fmla="+- 0 593 423"/>
                <a:gd name="T7" fmla="*/ 593 h 170"/>
                <a:gd name="T8" fmla="+- 0 1657 1652"/>
                <a:gd name="T9" fmla="*/ T8 w 610"/>
                <a:gd name="T10" fmla="+- 0 592 423"/>
                <a:gd name="T11" fmla="*/ 592 h 170"/>
                <a:gd name="T12" fmla="+- 0 1653 1652"/>
                <a:gd name="T13" fmla="*/ T12 w 610"/>
                <a:gd name="T14" fmla="+- 0 588 423"/>
                <a:gd name="T15" fmla="*/ 588 h 170"/>
                <a:gd name="T16" fmla="+- 0 1652 1652"/>
                <a:gd name="T17" fmla="*/ T16 w 610"/>
                <a:gd name="T18" fmla="+- 0 586 423"/>
                <a:gd name="T19" fmla="*/ 586 h 170"/>
                <a:gd name="T20" fmla="+- 0 1652 1652"/>
                <a:gd name="T21" fmla="*/ T20 w 610"/>
                <a:gd name="T22" fmla="+- 0 429 423"/>
                <a:gd name="T23" fmla="*/ 429 h 170"/>
                <a:gd name="T24" fmla="+- 0 1653 1652"/>
                <a:gd name="T25" fmla="*/ T24 w 610"/>
                <a:gd name="T26" fmla="+- 0 427 423"/>
                <a:gd name="T27" fmla="*/ 427 h 170"/>
                <a:gd name="T28" fmla="+- 0 1657 1652"/>
                <a:gd name="T29" fmla="*/ T28 w 610"/>
                <a:gd name="T30" fmla="+- 0 424 423"/>
                <a:gd name="T31" fmla="*/ 424 h 170"/>
                <a:gd name="T32" fmla="+- 0 1659 1652"/>
                <a:gd name="T33" fmla="*/ T32 w 610"/>
                <a:gd name="T34" fmla="+- 0 423 423"/>
                <a:gd name="T35" fmla="*/ 423 h 170"/>
                <a:gd name="T36" fmla="+- 0 1661 1652"/>
                <a:gd name="T37" fmla="*/ T36 w 610"/>
                <a:gd name="T38" fmla="+- 0 423 423"/>
                <a:gd name="T39" fmla="*/ 423 h 170"/>
                <a:gd name="T40" fmla="+- 0 2255 1652"/>
                <a:gd name="T41" fmla="*/ T40 w 610"/>
                <a:gd name="T42" fmla="+- 0 423 423"/>
                <a:gd name="T43" fmla="*/ 423 h 170"/>
                <a:gd name="T44" fmla="+- 0 2257 1652"/>
                <a:gd name="T45" fmla="*/ T44 w 610"/>
                <a:gd name="T46" fmla="+- 0 424 423"/>
                <a:gd name="T47" fmla="*/ 424 h 170"/>
                <a:gd name="T48" fmla="+- 0 2260 1652"/>
                <a:gd name="T49" fmla="*/ T48 w 610"/>
                <a:gd name="T50" fmla="+- 0 427 423"/>
                <a:gd name="T51" fmla="*/ 427 h 170"/>
                <a:gd name="T52" fmla="+- 0 2261 1652"/>
                <a:gd name="T53" fmla="*/ T52 w 610"/>
                <a:gd name="T54" fmla="+- 0 429 423"/>
                <a:gd name="T55" fmla="*/ 429 h 170"/>
                <a:gd name="T56" fmla="+- 0 2261 1652"/>
                <a:gd name="T57" fmla="*/ T56 w 610"/>
                <a:gd name="T58" fmla="+- 0 586 423"/>
                <a:gd name="T59" fmla="*/ 586 h 170"/>
                <a:gd name="T60" fmla="+- 0 2260 1652"/>
                <a:gd name="T61" fmla="*/ T60 w 610"/>
                <a:gd name="T62" fmla="+- 0 588 423"/>
                <a:gd name="T63" fmla="*/ 588 h 170"/>
                <a:gd name="T64" fmla="+- 0 2257 1652"/>
                <a:gd name="T65" fmla="*/ T64 w 610"/>
                <a:gd name="T66" fmla="+- 0 592 423"/>
                <a:gd name="T67" fmla="*/ 592 h 170"/>
                <a:gd name="T68" fmla="+- 0 2255 1652"/>
                <a:gd name="T69" fmla="*/ T68 w 610"/>
                <a:gd name="T70" fmla="+- 0 593 423"/>
                <a:gd name="T71" fmla="*/ 59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610" h="170">
                  <a:moveTo>
                    <a:pt x="603" y="170"/>
                  </a:moveTo>
                  <a:lnTo>
                    <a:pt x="7" y="170"/>
                  </a:lnTo>
                  <a:lnTo>
                    <a:pt x="5" y="169"/>
                  </a:lnTo>
                  <a:lnTo>
                    <a:pt x="1" y="165"/>
                  </a:lnTo>
                  <a:lnTo>
                    <a:pt x="0" y="163"/>
                  </a:lnTo>
                  <a:lnTo>
                    <a:pt x="0" y="6"/>
                  </a:lnTo>
                  <a:lnTo>
                    <a:pt x="1" y="4"/>
                  </a:lnTo>
                  <a:lnTo>
                    <a:pt x="5" y="1"/>
                  </a:lnTo>
                  <a:lnTo>
                    <a:pt x="7" y="0"/>
                  </a:lnTo>
                  <a:lnTo>
                    <a:pt x="9" y="0"/>
                  </a:lnTo>
                  <a:lnTo>
                    <a:pt x="603" y="0"/>
                  </a:lnTo>
                  <a:lnTo>
                    <a:pt x="605" y="1"/>
                  </a:lnTo>
                  <a:lnTo>
                    <a:pt x="608" y="4"/>
                  </a:lnTo>
                  <a:lnTo>
                    <a:pt x="609" y="6"/>
                  </a:lnTo>
                  <a:lnTo>
                    <a:pt x="609" y="163"/>
                  </a:lnTo>
                  <a:lnTo>
                    <a:pt x="608" y="165"/>
                  </a:lnTo>
                  <a:lnTo>
                    <a:pt x="605" y="169"/>
                  </a:lnTo>
                  <a:lnTo>
                    <a:pt x="603"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0" name="Freeform 421">
              <a:extLst>
                <a:ext uri="{FF2B5EF4-FFF2-40B4-BE49-F238E27FC236}">
                  <a16:creationId xmlns:a16="http://schemas.microsoft.com/office/drawing/2014/main" id="{3089D4D9-B9FC-FA9B-47EC-8A7AD0E0D512}"/>
                </a:ext>
              </a:extLst>
            </p:cNvPr>
            <p:cNvSpPr>
              <a:spLocks/>
            </p:cNvSpPr>
            <p:nvPr/>
          </p:nvSpPr>
          <p:spPr bwMode="auto">
            <a:xfrm>
              <a:off x="1652" y="422"/>
              <a:ext cx="610" cy="170"/>
            </a:xfrm>
            <a:custGeom>
              <a:avLst/>
              <a:gdLst>
                <a:gd name="T0" fmla="+- 0 1661 1652"/>
                <a:gd name="T1" fmla="*/ T0 w 610"/>
                <a:gd name="T2" fmla="+- 0 423 423"/>
                <a:gd name="T3" fmla="*/ 423 h 170"/>
                <a:gd name="T4" fmla="+- 0 2252 1652"/>
                <a:gd name="T5" fmla="*/ T4 w 610"/>
                <a:gd name="T6" fmla="+- 0 423 423"/>
                <a:gd name="T7" fmla="*/ 423 h 170"/>
                <a:gd name="T8" fmla="+- 0 2255 1652"/>
                <a:gd name="T9" fmla="*/ T8 w 610"/>
                <a:gd name="T10" fmla="+- 0 423 423"/>
                <a:gd name="T11" fmla="*/ 423 h 170"/>
                <a:gd name="T12" fmla="+- 0 2257 1652"/>
                <a:gd name="T13" fmla="*/ T12 w 610"/>
                <a:gd name="T14" fmla="+- 0 424 423"/>
                <a:gd name="T15" fmla="*/ 424 h 170"/>
                <a:gd name="T16" fmla="+- 0 2259 1652"/>
                <a:gd name="T17" fmla="*/ T16 w 610"/>
                <a:gd name="T18" fmla="+- 0 426 423"/>
                <a:gd name="T19" fmla="*/ 426 h 170"/>
                <a:gd name="T20" fmla="+- 0 2260 1652"/>
                <a:gd name="T21" fmla="*/ T20 w 610"/>
                <a:gd name="T22" fmla="+- 0 427 423"/>
                <a:gd name="T23" fmla="*/ 427 h 170"/>
                <a:gd name="T24" fmla="+- 0 2261 1652"/>
                <a:gd name="T25" fmla="*/ T24 w 610"/>
                <a:gd name="T26" fmla="+- 0 429 423"/>
                <a:gd name="T27" fmla="*/ 429 h 170"/>
                <a:gd name="T28" fmla="+- 0 2261 1652"/>
                <a:gd name="T29" fmla="*/ T28 w 610"/>
                <a:gd name="T30" fmla="+- 0 432 423"/>
                <a:gd name="T31" fmla="*/ 432 h 170"/>
                <a:gd name="T32" fmla="+- 0 2261 1652"/>
                <a:gd name="T33" fmla="*/ T32 w 610"/>
                <a:gd name="T34" fmla="+- 0 584 423"/>
                <a:gd name="T35" fmla="*/ 584 h 170"/>
                <a:gd name="T36" fmla="+- 0 2255 1652"/>
                <a:gd name="T37" fmla="*/ T36 w 610"/>
                <a:gd name="T38" fmla="+- 0 593 423"/>
                <a:gd name="T39" fmla="*/ 593 h 170"/>
                <a:gd name="T40" fmla="+- 0 2252 1652"/>
                <a:gd name="T41" fmla="*/ T40 w 610"/>
                <a:gd name="T42" fmla="+- 0 593 423"/>
                <a:gd name="T43" fmla="*/ 593 h 170"/>
                <a:gd name="T44" fmla="+- 0 1661 1652"/>
                <a:gd name="T45" fmla="*/ T44 w 610"/>
                <a:gd name="T46" fmla="+- 0 593 423"/>
                <a:gd name="T47" fmla="*/ 593 h 170"/>
                <a:gd name="T48" fmla="+- 0 1659 1652"/>
                <a:gd name="T49" fmla="*/ T48 w 610"/>
                <a:gd name="T50" fmla="+- 0 593 423"/>
                <a:gd name="T51" fmla="*/ 593 h 170"/>
                <a:gd name="T52" fmla="+- 0 1657 1652"/>
                <a:gd name="T53" fmla="*/ T52 w 610"/>
                <a:gd name="T54" fmla="+- 0 592 423"/>
                <a:gd name="T55" fmla="*/ 592 h 170"/>
                <a:gd name="T56" fmla="+- 0 1655 1652"/>
                <a:gd name="T57" fmla="*/ T56 w 610"/>
                <a:gd name="T58" fmla="+- 0 590 423"/>
                <a:gd name="T59" fmla="*/ 590 h 170"/>
                <a:gd name="T60" fmla="+- 0 1653 1652"/>
                <a:gd name="T61" fmla="*/ T60 w 610"/>
                <a:gd name="T62" fmla="+- 0 588 423"/>
                <a:gd name="T63" fmla="*/ 588 h 170"/>
                <a:gd name="T64" fmla="+- 0 1652 1652"/>
                <a:gd name="T65" fmla="*/ T64 w 610"/>
                <a:gd name="T66" fmla="+- 0 586 423"/>
                <a:gd name="T67" fmla="*/ 586 h 170"/>
                <a:gd name="T68" fmla="+- 0 1652 1652"/>
                <a:gd name="T69" fmla="*/ T68 w 610"/>
                <a:gd name="T70" fmla="+- 0 584 423"/>
                <a:gd name="T71" fmla="*/ 584 h 170"/>
                <a:gd name="T72" fmla="+- 0 1652 1652"/>
                <a:gd name="T73" fmla="*/ T72 w 610"/>
                <a:gd name="T74" fmla="+- 0 432 423"/>
                <a:gd name="T75" fmla="*/ 432 h 170"/>
                <a:gd name="T76" fmla="+- 0 1659 1652"/>
                <a:gd name="T77" fmla="*/ T76 w 610"/>
                <a:gd name="T78" fmla="+- 0 423 423"/>
                <a:gd name="T79" fmla="*/ 423 h 170"/>
                <a:gd name="T80" fmla="+- 0 1661 1652"/>
                <a:gd name="T81" fmla="*/ T80 w 610"/>
                <a:gd name="T82" fmla="+- 0 423 423"/>
                <a:gd name="T83" fmla="*/ 42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610" h="170">
                  <a:moveTo>
                    <a:pt x="9" y="0"/>
                  </a:moveTo>
                  <a:lnTo>
                    <a:pt x="600" y="0"/>
                  </a:lnTo>
                  <a:lnTo>
                    <a:pt x="603" y="0"/>
                  </a:lnTo>
                  <a:lnTo>
                    <a:pt x="605" y="1"/>
                  </a:lnTo>
                  <a:lnTo>
                    <a:pt x="607" y="3"/>
                  </a:lnTo>
                  <a:lnTo>
                    <a:pt x="608" y="4"/>
                  </a:lnTo>
                  <a:lnTo>
                    <a:pt x="609" y="6"/>
                  </a:lnTo>
                  <a:lnTo>
                    <a:pt x="609" y="9"/>
                  </a:lnTo>
                  <a:lnTo>
                    <a:pt x="609" y="161"/>
                  </a:lnTo>
                  <a:lnTo>
                    <a:pt x="603" y="170"/>
                  </a:lnTo>
                  <a:lnTo>
                    <a:pt x="600" y="170"/>
                  </a:lnTo>
                  <a:lnTo>
                    <a:pt x="9" y="170"/>
                  </a:lnTo>
                  <a:lnTo>
                    <a:pt x="7" y="170"/>
                  </a:lnTo>
                  <a:lnTo>
                    <a:pt x="5" y="169"/>
                  </a:lnTo>
                  <a:lnTo>
                    <a:pt x="3" y="167"/>
                  </a:lnTo>
                  <a:lnTo>
                    <a:pt x="1" y="165"/>
                  </a:lnTo>
                  <a:lnTo>
                    <a:pt x="0" y="163"/>
                  </a:lnTo>
                  <a:lnTo>
                    <a:pt x="0" y="161"/>
                  </a:lnTo>
                  <a:lnTo>
                    <a:pt x="0" y="9"/>
                  </a:lnTo>
                  <a:lnTo>
                    <a:pt x="7"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1" name="Rectangle 420">
              <a:extLst>
                <a:ext uri="{FF2B5EF4-FFF2-40B4-BE49-F238E27FC236}">
                  <a16:creationId xmlns:a16="http://schemas.microsoft.com/office/drawing/2014/main" id="{B2A8DF99-3521-8DA5-6FA7-8F68478780E2}"/>
                </a:ext>
              </a:extLst>
            </p:cNvPr>
            <p:cNvSpPr>
              <a:spLocks noChangeArrowheads="1"/>
            </p:cNvSpPr>
            <p:nvPr/>
          </p:nvSpPr>
          <p:spPr bwMode="auto">
            <a:xfrm>
              <a:off x="2187" y="441"/>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2" name="Rectangle 419">
              <a:extLst>
                <a:ext uri="{FF2B5EF4-FFF2-40B4-BE49-F238E27FC236}">
                  <a16:creationId xmlns:a16="http://schemas.microsoft.com/office/drawing/2014/main" id="{EDEFFBB5-44F6-58F2-0488-D260765C82D4}"/>
                </a:ext>
              </a:extLst>
            </p:cNvPr>
            <p:cNvSpPr>
              <a:spLocks noChangeArrowheads="1"/>
            </p:cNvSpPr>
            <p:nvPr/>
          </p:nvSpPr>
          <p:spPr bwMode="auto">
            <a:xfrm>
              <a:off x="2187" y="441"/>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3" name="Rectangle 418">
              <a:extLst>
                <a:ext uri="{FF2B5EF4-FFF2-40B4-BE49-F238E27FC236}">
                  <a16:creationId xmlns:a16="http://schemas.microsoft.com/office/drawing/2014/main" id="{7F7285FA-5540-B854-803B-F9258B75AA4C}"/>
                </a:ext>
              </a:extLst>
            </p:cNvPr>
            <p:cNvSpPr>
              <a:spLocks noChangeArrowheads="1"/>
            </p:cNvSpPr>
            <p:nvPr/>
          </p:nvSpPr>
          <p:spPr bwMode="auto">
            <a:xfrm>
              <a:off x="2180" y="448"/>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4" name="Rectangle 417">
              <a:extLst>
                <a:ext uri="{FF2B5EF4-FFF2-40B4-BE49-F238E27FC236}">
                  <a16:creationId xmlns:a16="http://schemas.microsoft.com/office/drawing/2014/main" id="{1CAC4312-AFB7-93D4-B0ED-248742CADD3A}"/>
                </a:ext>
              </a:extLst>
            </p:cNvPr>
            <p:cNvSpPr>
              <a:spLocks noChangeArrowheads="1"/>
            </p:cNvSpPr>
            <p:nvPr/>
          </p:nvSpPr>
          <p:spPr bwMode="auto">
            <a:xfrm>
              <a:off x="2180" y="448"/>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5" name="Rectangle 416">
              <a:extLst>
                <a:ext uri="{FF2B5EF4-FFF2-40B4-BE49-F238E27FC236}">
                  <a16:creationId xmlns:a16="http://schemas.microsoft.com/office/drawing/2014/main" id="{0251D6D4-638B-B6CD-7357-C813BE883183}"/>
                </a:ext>
              </a:extLst>
            </p:cNvPr>
            <p:cNvSpPr>
              <a:spLocks noChangeArrowheads="1"/>
            </p:cNvSpPr>
            <p:nvPr/>
          </p:nvSpPr>
          <p:spPr bwMode="auto">
            <a:xfrm>
              <a:off x="2180" y="4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6" name="Rectangle 415">
              <a:extLst>
                <a:ext uri="{FF2B5EF4-FFF2-40B4-BE49-F238E27FC236}">
                  <a16:creationId xmlns:a16="http://schemas.microsoft.com/office/drawing/2014/main" id="{02C7EA31-C9BD-CAB0-75F3-5D3CF6834861}"/>
                </a:ext>
              </a:extLst>
            </p:cNvPr>
            <p:cNvSpPr>
              <a:spLocks noChangeArrowheads="1"/>
            </p:cNvSpPr>
            <p:nvPr/>
          </p:nvSpPr>
          <p:spPr bwMode="auto">
            <a:xfrm>
              <a:off x="2180" y="4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7" name="Freeform 414">
              <a:extLst>
                <a:ext uri="{FF2B5EF4-FFF2-40B4-BE49-F238E27FC236}">
                  <a16:creationId xmlns:a16="http://schemas.microsoft.com/office/drawing/2014/main" id="{9C2516D5-D046-F1CD-7499-2E01FD8AD719}"/>
                </a:ext>
              </a:extLst>
            </p:cNvPr>
            <p:cNvSpPr>
              <a:spLocks/>
            </p:cNvSpPr>
            <p:nvPr/>
          </p:nvSpPr>
          <p:spPr bwMode="auto">
            <a:xfrm>
              <a:off x="2391" y="422"/>
              <a:ext cx="430" cy="170"/>
            </a:xfrm>
            <a:custGeom>
              <a:avLst/>
              <a:gdLst>
                <a:gd name="T0" fmla="+- 0 2814 2392"/>
                <a:gd name="T1" fmla="*/ T0 w 430"/>
                <a:gd name="T2" fmla="+- 0 593 423"/>
                <a:gd name="T3" fmla="*/ 593 h 170"/>
                <a:gd name="T4" fmla="+- 0 2398 2392"/>
                <a:gd name="T5" fmla="*/ T4 w 430"/>
                <a:gd name="T6" fmla="+- 0 593 423"/>
                <a:gd name="T7" fmla="*/ 593 h 170"/>
                <a:gd name="T8" fmla="+- 0 2396 2392"/>
                <a:gd name="T9" fmla="*/ T8 w 430"/>
                <a:gd name="T10" fmla="+- 0 592 423"/>
                <a:gd name="T11" fmla="*/ 592 h 170"/>
                <a:gd name="T12" fmla="+- 0 2393 2392"/>
                <a:gd name="T13" fmla="*/ T12 w 430"/>
                <a:gd name="T14" fmla="+- 0 588 423"/>
                <a:gd name="T15" fmla="*/ 588 h 170"/>
                <a:gd name="T16" fmla="+- 0 2392 2392"/>
                <a:gd name="T17" fmla="*/ T16 w 430"/>
                <a:gd name="T18" fmla="+- 0 586 423"/>
                <a:gd name="T19" fmla="*/ 586 h 170"/>
                <a:gd name="T20" fmla="+- 0 2392 2392"/>
                <a:gd name="T21" fmla="*/ T20 w 430"/>
                <a:gd name="T22" fmla="+- 0 429 423"/>
                <a:gd name="T23" fmla="*/ 429 h 170"/>
                <a:gd name="T24" fmla="+- 0 2393 2392"/>
                <a:gd name="T25" fmla="*/ T24 w 430"/>
                <a:gd name="T26" fmla="+- 0 427 423"/>
                <a:gd name="T27" fmla="*/ 427 h 170"/>
                <a:gd name="T28" fmla="+- 0 2396 2392"/>
                <a:gd name="T29" fmla="*/ T28 w 430"/>
                <a:gd name="T30" fmla="+- 0 424 423"/>
                <a:gd name="T31" fmla="*/ 424 h 170"/>
                <a:gd name="T32" fmla="+- 0 2398 2392"/>
                <a:gd name="T33" fmla="*/ T32 w 430"/>
                <a:gd name="T34" fmla="+- 0 423 423"/>
                <a:gd name="T35" fmla="*/ 423 h 170"/>
                <a:gd name="T36" fmla="+- 0 2401 2392"/>
                <a:gd name="T37" fmla="*/ T36 w 430"/>
                <a:gd name="T38" fmla="+- 0 423 423"/>
                <a:gd name="T39" fmla="*/ 423 h 170"/>
                <a:gd name="T40" fmla="+- 0 2814 2392"/>
                <a:gd name="T41" fmla="*/ T40 w 430"/>
                <a:gd name="T42" fmla="+- 0 423 423"/>
                <a:gd name="T43" fmla="*/ 423 h 170"/>
                <a:gd name="T44" fmla="+- 0 2816 2392"/>
                <a:gd name="T45" fmla="*/ T44 w 430"/>
                <a:gd name="T46" fmla="+- 0 424 423"/>
                <a:gd name="T47" fmla="*/ 424 h 170"/>
                <a:gd name="T48" fmla="+- 0 2820 2392"/>
                <a:gd name="T49" fmla="*/ T48 w 430"/>
                <a:gd name="T50" fmla="+- 0 427 423"/>
                <a:gd name="T51" fmla="*/ 427 h 170"/>
                <a:gd name="T52" fmla="+- 0 2821 2392"/>
                <a:gd name="T53" fmla="*/ T52 w 430"/>
                <a:gd name="T54" fmla="+- 0 429 423"/>
                <a:gd name="T55" fmla="*/ 429 h 170"/>
                <a:gd name="T56" fmla="+- 0 2821 2392"/>
                <a:gd name="T57" fmla="*/ T56 w 430"/>
                <a:gd name="T58" fmla="+- 0 586 423"/>
                <a:gd name="T59" fmla="*/ 586 h 170"/>
                <a:gd name="T60" fmla="+- 0 2820 2392"/>
                <a:gd name="T61" fmla="*/ T60 w 430"/>
                <a:gd name="T62" fmla="+- 0 588 423"/>
                <a:gd name="T63" fmla="*/ 588 h 170"/>
                <a:gd name="T64" fmla="+- 0 2816 2392"/>
                <a:gd name="T65" fmla="*/ T64 w 430"/>
                <a:gd name="T66" fmla="+- 0 592 423"/>
                <a:gd name="T67" fmla="*/ 592 h 170"/>
                <a:gd name="T68" fmla="+- 0 2814 2392"/>
                <a:gd name="T69" fmla="*/ T68 w 430"/>
                <a:gd name="T70" fmla="+- 0 593 423"/>
                <a:gd name="T71" fmla="*/ 59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430" h="170">
                  <a:moveTo>
                    <a:pt x="422" y="170"/>
                  </a:moveTo>
                  <a:lnTo>
                    <a:pt x="6" y="170"/>
                  </a:lnTo>
                  <a:lnTo>
                    <a:pt x="4" y="169"/>
                  </a:lnTo>
                  <a:lnTo>
                    <a:pt x="1" y="165"/>
                  </a:lnTo>
                  <a:lnTo>
                    <a:pt x="0" y="163"/>
                  </a:lnTo>
                  <a:lnTo>
                    <a:pt x="0" y="6"/>
                  </a:lnTo>
                  <a:lnTo>
                    <a:pt x="1" y="4"/>
                  </a:lnTo>
                  <a:lnTo>
                    <a:pt x="4" y="1"/>
                  </a:lnTo>
                  <a:lnTo>
                    <a:pt x="6" y="0"/>
                  </a:lnTo>
                  <a:lnTo>
                    <a:pt x="9" y="0"/>
                  </a:lnTo>
                  <a:lnTo>
                    <a:pt x="422" y="0"/>
                  </a:lnTo>
                  <a:lnTo>
                    <a:pt x="424" y="1"/>
                  </a:lnTo>
                  <a:lnTo>
                    <a:pt x="428" y="4"/>
                  </a:lnTo>
                  <a:lnTo>
                    <a:pt x="429" y="6"/>
                  </a:lnTo>
                  <a:lnTo>
                    <a:pt x="429" y="163"/>
                  </a:lnTo>
                  <a:lnTo>
                    <a:pt x="428" y="165"/>
                  </a:lnTo>
                  <a:lnTo>
                    <a:pt x="424" y="169"/>
                  </a:lnTo>
                  <a:lnTo>
                    <a:pt x="422"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8" name="Freeform 413">
              <a:extLst>
                <a:ext uri="{FF2B5EF4-FFF2-40B4-BE49-F238E27FC236}">
                  <a16:creationId xmlns:a16="http://schemas.microsoft.com/office/drawing/2014/main" id="{B7B45C5D-EF0E-8C38-1F5C-4AF6BF1EA20B}"/>
                </a:ext>
              </a:extLst>
            </p:cNvPr>
            <p:cNvSpPr>
              <a:spLocks/>
            </p:cNvSpPr>
            <p:nvPr/>
          </p:nvSpPr>
          <p:spPr bwMode="auto">
            <a:xfrm>
              <a:off x="2391" y="422"/>
              <a:ext cx="430" cy="170"/>
            </a:xfrm>
            <a:custGeom>
              <a:avLst/>
              <a:gdLst>
                <a:gd name="T0" fmla="+- 0 2401 2392"/>
                <a:gd name="T1" fmla="*/ T0 w 430"/>
                <a:gd name="T2" fmla="+- 0 423 423"/>
                <a:gd name="T3" fmla="*/ 423 h 170"/>
                <a:gd name="T4" fmla="+- 0 2812 2392"/>
                <a:gd name="T5" fmla="*/ T4 w 430"/>
                <a:gd name="T6" fmla="+- 0 423 423"/>
                <a:gd name="T7" fmla="*/ 423 h 170"/>
                <a:gd name="T8" fmla="+- 0 2814 2392"/>
                <a:gd name="T9" fmla="*/ T8 w 430"/>
                <a:gd name="T10" fmla="+- 0 423 423"/>
                <a:gd name="T11" fmla="*/ 423 h 170"/>
                <a:gd name="T12" fmla="+- 0 2816 2392"/>
                <a:gd name="T13" fmla="*/ T12 w 430"/>
                <a:gd name="T14" fmla="+- 0 424 423"/>
                <a:gd name="T15" fmla="*/ 424 h 170"/>
                <a:gd name="T16" fmla="+- 0 2818 2392"/>
                <a:gd name="T17" fmla="*/ T16 w 430"/>
                <a:gd name="T18" fmla="+- 0 426 423"/>
                <a:gd name="T19" fmla="*/ 426 h 170"/>
                <a:gd name="T20" fmla="+- 0 2820 2392"/>
                <a:gd name="T21" fmla="*/ T20 w 430"/>
                <a:gd name="T22" fmla="+- 0 427 423"/>
                <a:gd name="T23" fmla="*/ 427 h 170"/>
                <a:gd name="T24" fmla="+- 0 2821 2392"/>
                <a:gd name="T25" fmla="*/ T24 w 430"/>
                <a:gd name="T26" fmla="+- 0 429 423"/>
                <a:gd name="T27" fmla="*/ 429 h 170"/>
                <a:gd name="T28" fmla="+- 0 2821 2392"/>
                <a:gd name="T29" fmla="*/ T28 w 430"/>
                <a:gd name="T30" fmla="+- 0 432 423"/>
                <a:gd name="T31" fmla="*/ 432 h 170"/>
                <a:gd name="T32" fmla="+- 0 2821 2392"/>
                <a:gd name="T33" fmla="*/ T32 w 430"/>
                <a:gd name="T34" fmla="+- 0 584 423"/>
                <a:gd name="T35" fmla="*/ 584 h 170"/>
                <a:gd name="T36" fmla="+- 0 2821 2392"/>
                <a:gd name="T37" fmla="*/ T36 w 430"/>
                <a:gd name="T38" fmla="+- 0 586 423"/>
                <a:gd name="T39" fmla="*/ 586 h 170"/>
                <a:gd name="T40" fmla="+- 0 2820 2392"/>
                <a:gd name="T41" fmla="*/ T40 w 430"/>
                <a:gd name="T42" fmla="+- 0 588 423"/>
                <a:gd name="T43" fmla="*/ 588 h 170"/>
                <a:gd name="T44" fmla="+- 0 2818 2392"/>
                <a:gd name="T45" fmla="*/ T44 w 430"/>
                <a:gd name="T46" fmla="+- 0 590 423"/>
                <a:gd name="T47" fmla="*/ 590 h 170"/>
                <a:gd name="T48" fmla="+- 0 2816 2392"/>
                <a:gd name="T49" fmla="*/ T48 w 430"/>
                <a:gd name="T50" fmla="+- 0 592 423"/>
                <a:gd name="T51" fmla="*/ 592 h 170"/>
                <a:gd name="T52" fmla="+- 0 2814 2392"/>
                <a:gd name="T53" fmla="*/ T52 w 430"/>
                <a:gd name="T54" fmla="+- 0 593 423"/>
                <a:gd name="T55" fmla="*/ 593 h 170"/>
                <a:gd name="T56" fmla="+- 0 2812 2392"/>
                <a:gd name="T57" fmla="*/ T56 w 430"/>
                <a:gd name="T58" fmla="+- 0 593 423"/>
                <a:gd name="T59" fmla="*/ 593 h 170"/>
                <a:gd name="T60" fmla="+- 0 2401 2392"/>
                <a:gd name="T61" fmla="*/ T60 w 430"/>
                <a:gd name="T62" fmla="+- 0 593 423"/>
                <a:gd name="T63" fmla="*/ 593 h 170"/>
                <a:gd name="T64" fmla="+- 0 2398 2392"/>
                <a:gd name="T65" fmla="*/ T64 w 430"/>
                <a:gd name="T66" fmla="+- 0 593 423"/>
                <a:gd name="T67" fmla="*/ 593 h 170"/>
                <a:gd name="T68" fmla="+- 0 2396 2392"/>
                <a:gd name="T69" fmla="*/ T68 w 430"/>
                <a:gd name="T70" fmla="+- 0 592 423"/>
                <a:gd name="T71" fmla="*/ 592 h 170"/>
                <a:gd name="T72" fmla="+- 0 2394 2392"/>
                <a:gd name="T73" fmla="*/ T72 w 430"/>
                <a:gd name="T74" fmla="+- 0 590 423"/>
                <a:gd name="T75" fmla="*/ 590 h 170"/>
                <a:gd name="T76" fmla="+- 0 2393 2392"/>
                <a:gd name="T77" fmla="*/ T76 w 430"/>
                <a:gd name="T78" fmla="+- 0 588 423"/>
                <a:gd name="T79" fmla="*/ 588 h 170"/>
                <a:gd name="T80" fmla="+- 0 2392 2392"/>
                <a:gd name="T81" fmla="*/ T80 w 430"/>
                <a:gd name="T82" fmla="+- 0 586 423"/>
                <a:gd name="T83" fmla="*/ 586 h 170"/>
                <a:gd name="T84" fmla="+- 0 2392 2392"/>
                <a:gd name="T85" fmla="*/ T84 w 430"/>
                <a:gd name="T86" fmla="+- 0 584 423"/>
                <a:gd name="T87" fmla="*/ 584 h 170"/>
                <a:gd name="T88" fmla="+- 0 2392 2392"/>
                <a:gd name="T89" fmla="*/ T88 w 430"/>
                <a:gd name="T90" fmla="+- 0 432 423"/>
                <a:gd name="T91" fmla="*/ 432 h 170"/>
                <a:gd name="T92" fmla="+- 0 2398 2392"/>
                <a:gd name="T93" fmla="*/ T92 w 430"/>
                <a:gd name="T94" fmla="+- 0 423 423"/>
                <a:gd name="T95" fmla="*/ 423 h 170"/>
                <a:gd name="T96" fmla="+- 0 2401 2392"/>
                <a:gd name="T97" fmla="*/ T96 w 430"/>
                <a:gd name="T98" fmla="+- 0 423 423"/>
                <a:gd name="T99" fmla="*/ 42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430" h="170">
                  <a:moveTo>
                    <a:pt x="9" y="0"/>
                  </a:moveTo>
                  <a:lnTo>
                    <a:pt x="420" y="0"/>
                  </a:lnTo>
                  <a:lnTo>
                    <a:pt x="422" y="0"/>
                  </a:lnTo>
                  <a:lnTo>
                    <a:pt x="424" y="1"/>
                  </a:lnTo>
                  <a:lnTo>
                    <a:pt x="426" y="3"/>
                  </a:lnTo>
                  <a:lnTo>
                    <a:pt x="428" y="4"/>
                  </a:lnTo>
                  <a:lnTo>
                    <a:pt x="429" y="6"/>
                  </a:lnTo>
                  <a:lnTo>
                    <a:pt x="429" y="9"/>
                  </a:lnTo>
                  <a:lnTo>
                    <a:pt x="429" y="161"/>
                  </a:lnTo>
                  <a:lnTo>
                    <a:pt x="429" y="163"/>
                  </a:lnTo>
                  <a:lnTo>
                    <a:pt x="428" y="165"/>
                  </a:lnTo>
                  <a:lnTo>
                    <a:pt x="426" y="167"/>
                  </a:lnTo>
                  <a:lnTo>
                    <a:pt x="424" y="169"/>
                  </a:lnTo>
                  <a:lnTo>
                    <a:pt x="422" y="170"/>
                  </a:lnTo>
                  <a:lnTo>
                    <a:pt x="420" y="170"/>
                  </a:lnTo>
                  <a:lnTo>
                    <a:pt x="9" y="170"/>
                  </a:lnTo>
                  <a:lnTo>
                    <a:pt x="6" y="170"/>
                  </a:lnTo>
                  <a:lnTo>
                    <a:pt x="4" y="169"/>
                  </a:lnTo>
                  <a:lnTo>
                    <a:pt x="2" y="167"/>
                  </a:lnTo>
                  <a:lnTo>
                    <a:pt x="1" y="165"/>
                  </a:lnTo>
                  <a:lnTo>
                    <a:pt x="0" y="163"/>
                  </a:lnTo>
                  <a:lnTo>
                    <a:pt x="0" y="161"/>
                  </a:lnTo>
                  <a:lnTo>
                    <a:pt x="0" y="9"/>
                  </a:lnTo>
                  <a:lnTo>
                    <a:pt x="6"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9" name="Rectangle 412">
              <a:extLst>
                <a:ext uri="{FF2B5EF4-FFF2-40B4-BE49-F238E27FC236}">
                  <a16:creationId xmlns:a16="http://schemas.microsoft.com/office/drawing/2014/main" id="{74907358-8F52-7E49-CB96-DA3CB1FA31DB}"/>
                </a:ext>
              </a:extLst>
            </p:cNvPr>
            <p:cNvSpPr>
              <a:spLocks noChangeArrowheads="1"/>
            </p:cNvSpPr>
            <p:nvPr/>
          </p:nvSpPr>
          <p:spPr bwMode="auto">
            <a:xfrm>
              <a:off x="2747" y="441"/>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40" name="Rectangle 411">
              <a:extLst>
                <a:ext uri="{FF2B5EF4-FFF2-40B4-BE49-F238E27FC236}">
                  <a16:creationId xmlns:a16="http://schemas.microsoft.com/office/drawing/2014/main" id="{DC0CF02E-120C-0A61-BBCC-1D33210F242E}"/>
                </a:ext>
              </a:extLst>
            </p:cNvPr>
            <p:cNvSpPr>
              <a:spLocks noChangeArrowheads="1"/>
            </p:cNvSpPr>
            <p:nvPr/>
          </p:nvSpPr>
          <p:spPr bwMode="auto">
            <a:xfrm>
              <a:off x="2747" y="441"/>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41" name="Rectangle 410">
              <a:extLst>
                <a:ext uri="{FF2B5EF4-FFF2-40B4-BE49-F238E27FC236}">
                  <a16:creationId xmlns:a16="http://schemas.microsoft.com/office/drawing/2014/main" id="{8BD0A033-6BAB-073C-9D3F-6428A13ED508}"/>
                </a:ext>
              </a:extLst>
            </p:cNvPr>
            <p:cNvSpPr>
              <a:spLocks noChangeArrowheads="1"/>
            </p:cNvSpPr>
            <p:nvPr/>
          </p:nvSpPr>
          <p:spPr bwMode="auto">
            <a:xfrm>
              <a:off x="2740" y="448"/>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42" name="Rectangle 409">
              <a:extLst>
                <a:ext uri="{FF2B5EF4-FFF2-40B4-BE49-F238E27FC236}">
                  <a16:creationId xmlns:a16="http://schemas.microsoft.com/office/drawing/2014/main" id="{896408A1-4B5C-E7F0-1A2B-37575E9FC1D0}"/>
                </a:ext>
              </a:extLst>
            </p:cNvPr>
            <p:cNvSpPr>
              <a:spLocks noChangeArrowheads="1"/>
            </p:cNvSpPr>
            <p:nvPr/>
          </p:nvSpPr>
          <p:spPr bwMode="auto">
            <a:xfrm>
              <a:off x="2740" y="448"/>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43" name="Rectangle 408">
              <a:extLst>
                <a:ext uri="{FF2B5EF4-FFF2-40B4-BE49-F238E27FC236}">
                  <a16:creationId xmlns:a16="http://schemas.microsoft.com/office/drawing/2014/main" id="{B664A669-A3A0-8249-4CAD-439714F329DB}"/>
                </a:ext>
              </a:extLst>
            </p:cNvPr>
            <p:cNvSpPr>
              <a:spLocks noChangeArrowheads="1"/>
            </p:cNvSpPr>
            <p:nvPr/>
          </p:nvSpPr>
          <p:spPr bwMode="auto">
            <a:xfrm>
              <a:off x="2740" y="4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44" name="Rectangle 407">
              <a:extLst>
                <a:ext uri="{FF2B5EF4-FFF2-40B4-BE49-F238E27FC236}">
                  <a16:creationId xmlns:a16="http://schemas.microsoft.com/office/drawing/2014/main" id="{FA692425-08C7-7CF9-A728-E3011E1B2640}"/>
                </a:ext>
              </a:extLst>
            </p:cNvPr>
            <p:cNvSpPr>
              <a:spLocks noChangeArrowheads="1"/>
            </p:cNvSpPr>
            <p:nvPr/>
          </p:nvSpPr>
          <p:spPr bwMode="auto">
            <a:xfrm>
              <a:off x="2740" y="4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45" name="Freeform 406">
              <a:extLst>
                <a:ext uri="{FF2B5EF4-FFF2-40B4-BE49-F238E27FC236}">
                  <a16:creationId xmlns:a16="http://schemas.microsoft.com/office/drawing/2014/main" id="{596B5072-DBFE-5B58-9293-7E6518FFE4E7}"/>
                </a:ext>
              </a:extLst>
            </p:cNvPr>
            <p:cNvSpPr>
              <a:spLocks/>
            </p:cNvSpPr>
            <p:nvPr/>
          </p:nvSpPr>
          <p:spPr bwMode="auto">
            <a:xfrm>
              <a:off x="2949" y="422"/>
              <a:ext cx="533" cy="170"/>
            </a:xfrm>
            <a:custGeom>
              <a:avLst/>
              <a:gdLst>
                <a:gd name="T0" fmla="+- 0 3475 2949"/>
                <a:gd name="T1" fmla="*/ T0 w 533"/>
                <a:gd name="T2" fmla="+- 0 593 423"/>
                <a:gd name="T3" fmla="*/ 593 h 170"/>
                <a:gd name="T4" fmla="+- 0 2956 2949"/>
                <a:gd name="T5" fmla="*/ T4 w 533"/>
                <a:gd name="T6" fmla="+- 0 593 423"/>
                <a:gd name="T7" fmla="*/ 593 h 170"/>
                <a:gd name="T8" fmla="+- 0 2954 2949"/>
                <a:gd name="T9" fmla="*/ T8 w 533"/>
                <a:gd name="T10" fmla="+- 0 592 423"/>
                <a:gd name="T11" fmla="*/ 592 h 170"/>
                <a:gd name="T12" fmla="+- 0 2950 2949"/>
                <a:gd name="T13" fmla="*/ T12 w 533"/>
                <a:gd name="T14" fmla="+- 0 588 423"/>
                <a:gd name="T15" fmla="*/ 588 h 170"/>
                <a:gd name="T16" fmla="+- 0 2949 2949"/>
                <a:gd name="T17" fmla="*/ T16 w 533"/>
                <a:gd name="T18" fmla="+- 0 586 423"/>
                <a:gd name="T19" fmla="*/ 586 h 170"/>
                <a:gd name="T20" fmla="+- 0 2949 2949"/>
                <a:gd name="T21" fmla="*/ T20 w 533"/>
                <a:gd name="T22" fmla="+- 0 429 423"/>
                <a:gd name="T23" fmla="*/ 429 h 170"/>
                <a:gd name="T24" fmla="+- 0 2950 2949"/>
                <a:gd name="T25" fmla="*/ T24 w 533"/>
                <a:gd name="T26" fmla="+- 0 427 423"/>
                <a:gd name="T27" fmla="*/ 427 h 170"/>
                <a:gd name="T28" fmla="+- 0 2954 2949"/>
                <a:gd name="T29" fmla="*/ T28 w 533"/>
                <a:gd name="T30" fmla="+- 0 424 423"/>
                <a:gd name="T31" fmla="*/ 424 h 170"/>
                <a:gd name="T32" fmla="+- 0 2956 2949"/>
                <a:gd name="T33" fmla="*/ T32 w 533"/>
                <a:gd name="T34" fmla="+- 0 423 423"/>
                <a:gd name="T35" fmla="*/ 423 h 170"/>
                <a:gd name="T36" fmla="+- 0 2959 2949"/>
                <a:gd name="T37" fmla="*/ T36 w 533"/>
                <a:gd name="T38" fmla="+- 0 423 423"/>
                <a:gd name="T39" fmla="*/ 423 h 170"/>
                <a:gd name="T40" fmla="+- 0 3475 2949"/>
                <a:gd name="T41" fmla="*/ T40 w 533"/>
                <a:gd name="T42" fmla="+- 0 423 423"/>
                <a:gd name="T43" fmla="*/ 423 h 170"/>
                <a:gd name="T44" fmla="+- 0 3477 2949"/>
                <a:gd name="T45" fmla="*/ T44 w 533"/>
                <a:gd name="T46" fmla="+- 0 424 423"/>
                <a:gd name="T47" fmla="*/ 424 h 170"/>
                <a:gd name="T48" fmla="+- 0 3481 2949"/>
                <a:gd name="T49" fmla="*/ T48 w 533"/>
                <a:gd name="T50" fmla="+- 0 427 423"/>
                <a:gd name="T51" fmla="*/ 427 h 170"/>
                <a:gd name="T52" fmla="+- 0 3482 2949"/>
                <a:gd name="T53" fmla="*/ T52 w 533"/>
                <a:gd name="T54" fmla="+- 0 429 423"/>
                <a:gd name="T55" fmla="*/ 429 h 170"/>
                <a:gd name="T56" fmla="+- 0 3482 2949"/>
                <a:gd name="T57" fmla="*/ T56 w 533"/>
                <a:gd name="T58" fmla="+- 0 586 423"/>
                <a:gd name="T59" fmla="*/ 586 h 170"/>
                <a:gd name="T60" fmla="+- 0 3481 2949"/>
                <a:gd name="T61" fmla="*/ T60 w 533"/>
                <a:gd name="T62" fmla="+- 0 588 423"/>
                <a:gd name="T63" fmla="*/ 588 h 170"/>
                <a:gd name="T64" fmla="+- 0 3477 2949"/>
                <a:gd name="T65" fmla="*/ T64 w 533"/>
                <a:gd name="T66" fmla="+- 0 592 423"/>
                <a:gd name="T67" fmla="*/ 592 h 170"/>
                <a:gd name="T68" fmla="+- 0 3475 2949"/>
                <a:gd name="T69" fmla="*/ T68 w 533"/>
                <a:gd name="T70" fmla="+- 0 593 423"/>
                <a:gd name="T71" fmla="*/ 59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533" h="170">
                  <a:moveTo>
                    <a:pt x="526" y="170"/>
                  </a:moveTo>
                  <a:lnTo>
                    <a:pt x="7" y="170"/>
                  </a:lnTo>
                  <a:lnTo>
                    <a:pt x="5" y="169"/>
                  </a:lnTo>
                  <a:lnTo>
                    <a:pt x="1" y="165"/>
                  </a:lnTo>
                  <a:lnTo>
                    <a:pt x="0" y="163"/>
                  </a:lnTo>
                  <a:lnTo>
                    <a:pt x="0" y="6"/>
                  </a:lnTo>
                  <a:lnTo>
                    <a:pt x="1" y="4"/>
                  </a:lnTo>
                  <a:lnTo>
                    <a:pt x="5" y="1"/>
                  </a:lnTo>
                  <a:lnTo>
                    <a:pt x="7" y="0"/>
                  </a:lnTo>
                  <a:lnTo>
                    <a:pt x="10" y="0"/>
                  </a:lnTo>
                  <a:lnTo>
                    <a:pt x="526" y="0"/>
                  </a:lnTo>
                  <a:lnTo>
                    <a:pt x="528" y="1"/>
                  </a:lnTo>
                  <a:lnTo>
                    <a:pt x="532" y="4"/>
                  </a:lnTo>
                  <a:lnTo>
                    <a:pt x="533" y="6"/>
                  </a:lnTo>
                  <a:lnTo>
                    <a:pt x="533" y="163"/>
                  </a:lnTo>
                  <a:lnTo>
                    <a:pt x="532" y="165"/>
                  </a:lnTo>
                  <a:lnTo>
                    <a:pt x="528" y="169"/>
                  </a:lnTo>
                  <a:lnTo>
                    <a:pt x="526"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46" name="Freeform 405">
              <a:extLst>
                <a:ext uri="{FF2B5EF4-FFF2-40B4-BE49-F238E27FC236}">
                  <a16:creationId xmlns:a16="http://schemas.microsoft.com/office/drawing/2014/main" id="{4DDC58D0-DB5E-F728-3CB8-5EB9747B5D93}"/>
                </a:ext>
              </a:extLst>
            </p:cNvPr>
            <p:cNvSpPr>
              <a:spLocks/>
            </p:cNvSpPr>
            <p:nvPr/>
          </p:nvSpPr>
          <p:spPr bwMode="auto">
            <a:xfrm>
              <a:off x="2949" y="422"/>
              <a:ext cx="533" cy="170"/>
            </a:xfrm>
            <a:custGeom>
              <a:avLst/>
              <a:gdLst>
                <a:gd name="T0" fmla="+- 0 2959 2949"/>
                <a:gd name="T1" fmla="*/ T0 w 533"/>
                <a:gd name="T2" fmla="+- 0 423 423"/>
                <a:gd name="T3" fmla="*/ 423 h 170"/>
                <a:gd name="T4" fmla="+- 0 3472 2949"/>
                <a:gd name="T5" fmla="*/ T4 w 533"/>
                <a:gd name="T6" fmla="+- 0 423 423"/>
                <a:gd name="T7" fmla="*/ 423 h 170"/>
                <a:gd name="T8" fmla="+- 0 3475 2949"/>
                <a:gd name="T9" fmla="*/ T8 w 533"/>
                <a:gd name="T10" fmla="+- 0 423 423"/>
                <a:gd name="T11" fmla="*/ 423 h 170"/>
                <a:gd name="T12" fmla="+- 0 3477 2949"/>
                <a:gd name="T13" fmla="*/ T12 w 533"/>
                <a:gd name="T14" fmla="+- 0 424 423"/>
                <a:gd name="T15" fmla="*/ 424 h 170"/>
                <a:gd name="T16" fmla="+- 0 3479 2949"/>
                <a:gd name="T17" fmla="*/ T16 w 533"/>
                <a:gd name="T18" fmla="+- 0 426 423"/>
                <a:gd name="T19" fmla="*/ 426 h 170"/>
                <a:gd name="T20" fmla="+- 0 3481 2949"/>
                <a:gd name="T21" fmla="*/ T20 w 533"/>
                <a:gd name="T22" fmla="+- 0 427 423"/>
                <a:gd name="T23" fmla="*/ 427 h 170"/>
                <a:gd name="T24" fmla="+- 0 3482 2949"/>
                <a:gd name="T25" fmla="*/ T24 w 533"/>
                <a:gd name="T26" fmla="+- 0 429 423"/>
                <a:gd name="T27" fmla="*/ 429 h 170"/>
                <a:gd name="T28" fmla="+- 0 3482 2949"/>
                <a:gd name="T29" fmla="*/ T28 w 533"/>
                <a:gd name="T30" fmla="+- 0 432 423"/>
                <a:gd name="T31" fmla="*/ 432 h 170"/>
                <a:gd name="T32" fmla="+- 0 3482 2949"/>
                <a:gd name="T33" fmla="*/ T32 w 533"/>
                <a:gd name="T34" fmla="+- 0 584 423"/>
                <a:gd name="T35" fmla="*/ 584 h 170"/>
                <a:gd name="T36" fmla="+- 0 3475 2949"/>
                <a:gd name="T37" fmla="*/ T36 w 533"/>
                <a:gd name="T38" fmla="+- 0 593 423"/>
                <a:gd name="T39" fmla="*/ 593 h 170"/>
                <a:gd name="T40" fmla="+- 0 3472 2949"/>
                <a:gd name="T41" fmla="*/ T40 w 533"/>
                <a:gd name="T42" fmla="+- 0 593 423"/>
                <a:gd name="T43" fmla="*/ 593 h 170"/>
                <a:gd name="T44" fmla="+- 0 2959 2949"/>
                <a:gd name="T45" fmla="*/ T44 w 533"/>
                <a:gd name="T46" fmla="+- 0 593 423"/>
                <a:gd name="T47" fmla="*/ 593 h 170"/>
                <a:gd name="T48" fmla="+- 0 2956 2949"/>
                <a:gd name="T49" fmla="*/ T48 w 533"/>
                <a:gd name="T50" fmla="+- 0 593 423"/>
                <a:gd name="T51" fmla="*/ 593 h 170"/>
                <a:gd name="T52" fmla="+- 0 2954 2949"/>
                <a:gd name="T53" fmla="*/ T52 w 533"/>
                <a:gd name="T54" fmla="+- 0 592 423"/>
                <a:gd name="T55" fmla="*/ 592 h 170"/>
                <a:gd name="T56" fmla="+- 0 2952 2949"/>
                <a:gd name="T57" fmla="*/ T56 w 533"/>
                <a:gd name="T58" fmla="+- 0 590 423"/>
                <a:gd name="T59" fmla="*/ 590 h 170"/>
                <a:gd name="T60" fmla="+- 0 2950 2949"/>
                <a:gd name="T61" fmla="*/ T60 w 533"/>
                <a:gd name="T62" fmla="+- 0 588 423"/>
                <a:gd name="T63" fmla="*/ 588 h 170"/>
                <a:gd name="T64" fmla="+- 0 2949 2949"/>
                <a:gd name="T65" fmla="*/ T64 w 533"/>
                <a:gd name="T66" fmla="+- 0 586 423"/>
                <a:gd name="T67" fmla="*/ 586 h 170"/>
                <a:gd name="T68" fmla="+- 0 2949 2949"/>
                <a:gd name="T69" fmla="*/ T68 w 533"/>
                <a:gd name="T70" fmla="+- 0 584 423"/>
                <a:gd name="T71" fmla="*/ 584 h 170"/>
                <a:gd name="T72" fmla="+- 0 2949 2949"/>
                <a:gd name="T73" fmla="*/ T72 w 533"/>
                <a:gd name="T74" fmla="+- 0 432 423"/>
                <a:gd name="T75" fmla="*/ 432 h 170"/>
                <a:gd name="T76" fmla="+- 0 2949 2949"/>
                <a:gd name="T77" fmla="*/ T76 w 533"/>
                <a:gd name="T78" fmla="+- 0 429 423"/>
                <a:gd name="T79" fmla="*/ 429 h 170"/>
                <a:gd name="T80" fmla="+- 0 2950 2949"/>
                <a:gd name="T81" fmla="*/ T80 w 533"/>
                <a:gd name="T82" fmla="+- 0 427 423"/>
                <a:gd name="T83" fmla="*/ 427 h 170"/>
                <a:gd name="T84" fmla="+- 0 2952 2949"/>
                <a:gd name="T85" fmla="*/ T84 w 533"/>
                <a:gd name="T86" fmla="+- 0 426 423"/>
                <a:gd name="T87" fmla="*/ 426 h 170"/>
                <a:gd name="T88" fmla="+- 0 2954 2949"/>
                <a:gd name="T89" fmla="*/ T88 w 533"/>
                <a:gd name="T90" fmla="+- 0 424 423"/>
                <a:gd name="T91" fmla="*/ 424 h 170"/>
                <a:gd name="T92" fmla="+- 0 2956 2949"/>
                <a:gd name="T93" fmla="*/ T92 w 533"/>
                <a:gd name="T94" fmla="+- 0 423 423"/>
                <a:gd name="T95" fmla="*/ 423 h 170"/>
                <a:gd name="T96" fmla="+- 0 2959 2949"/>
                <a:gd name="T97" fmla="*/ T96 w 533"/>
                <a:gd name="T98" fmla="+- 0 423 423"/>
                <a:gd name="T99" fmla="*/ 42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533" h="170">
                  <a:moveTo>
                    <a:pt x="10" y="0"/>
                  </a:moveTo>
                  <a:lnTo>
                    <a:pt x="523" y="0"/>
                  </a:lnTo>
                  <a:lnTo>
                    <a:pt x="526" y="0"/>
                  </a:lnTo>
                  <a:lnTo>
                    <a:pt x="528" y="1"/>
                  </a:lnTo>
                  <a:lnTo>
                    <a:pt x="530" y="3"/>
                  </a:lnTo>
                  <a:lnTo>
                    <a:pt x="532" y="4"/>
                  </a:lnTo>
                  <a:lnTo>
                    <a:pt x="533" y="6"/>
                  </a:lnTo>
                  <a:lnTo>
                    <a:pt x="533" y="9"/>
                  </a:lnTo>
                  <a:lnTo>
                    <a:pt x="533" y="161"/>
                  </a:lnTo>
                  <a:lnTo>
                    <a:pt x="526" y="170"/>
                  </a:lnTo>
                  <a:lnTo>
                    <a:pt x="523" y="170"/>
                  </a:lnTo>
                  <a:lnTo>
                    <a:pt x="10" y="170"/>
                  </a:lnTo>
                  <a:lnTo>
                    <a:pt x="7" y="170"/>
                  </a:lnTo>
                  <a:lnTo>
                    <a:pt x="5" y="169"/>
                  </a:lnTo>
                  <a:lnTo>
                    <a:pt x="3" y="167"/>
                  </a:lnTo>
                  <a:lnTo>
                    <a:pt x="1" y="165"/>
                  </a:lnTo>
                  <a:lnTo>
                    <a:pt x="0" y="163"/>
                  </a:lnTo>
                  <a:lnTo>
                    <a:pt x="0" y="161"/>
                  </a:lnTo>
                  <a:lnTo>
                    <a:pt x="0" y="9"/>
                  </a:lnTo>
                  <a:lnTo>
                    <a:pt x="0" y="6"/>
                  </a:lnTo>
                  <a:lnTo>
                    <a:pt x="1" y="4"/>
                  </a:lnTo>
                  <a:lnTo>
                    <a:pt x="3" y="3"/>
                  </a:lnTo>
                  <a:lnTo>
                    <a:pt x="5" y="1"/>
                  </a:lnTo>
                  <a:lnTo>
                    <a:pt x="7" y="0"/>
                  </a:lnTo>
                  <a:lnTo>
                    <a:pt x="10"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47" name="Rectangle 404">
              <a:extLst>
                <a:ext uri="{FF2B5EF4-FFF2-40B4-BE49-F238E27FC236}">
                  <a16:creationId xmlns:a16="http://schemas.microsoft.com/office/drawing/2014/main" id="{B80C5BE3-9037-FE8D-5E0E-9FDF8B409BED}"/>
                </a:ext>
              </a:extLst>
            </p:cNvPr>
            <p:cNvSpPr>
              <a:spLocks noChangeArrowheads="1"/>
            </p:cNvSpPr>
            <p:nvPr/>
          </p:nvSpPr>
          <p:spPr bwMode="auto">
            <a:xfrm>
              <a:off x="3408" y="441"/>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48" name="Rectangle 403">
              <a:extLst>
                <a:ext uri="{FF2B5EF4-FFF2-40B4-BE49-F238E27FC236}">
                  <a16:creationId xmlns:a16="http://schemas.microsoft.com/office/drawing/2014/main" id="{669A0A92-A642-1546-45D0-0C4BDAC498F3}"/>
                </a:ext>
              </a:extLst>
            </p:cNvPr>
            <p:cNvSpPr>
              <a:spLocks noChangeArrowheads="1"/>
            </p:cNvSpPr>
            <p:nvPr/>
          </p:nvSpPr>
          <p:spPr bwMode="auto">
            <a:xfrm>
              <a:off x="3408" y="441"/>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49" name="Rectangle 402">
              <a:extLst>
                <a:ext uri="{FF2B5EF4-FFF2-40B4-BE49-F238E27FC236}">
                  <a16:creationId xmlns:a16="http://schemas.microsoft.com/office/drawing/2014/main" id="{5CA4ACB5-0413-4347-6EFA-B43D84CD6714}"/>
                </a:ext>
              </a:extLst>
            </p:cNvPr>
            <p:cNvSpPr>
              <a:spLocks noChangeArrowheads="1"/>
            </p:cNvSpPr>
            <p:nvPr/>
          </p:nvSpPr>
          <p:spPr bwMode="auto">
            <a:xfrm>
              <a:off x="3400" y="448"/>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50" name="Rectangle 401">
              <a:extLst>
                <a:ext uri="{FF2B5EF4-FFF2-40B4-BE49-F238E27FC236}">
                  <a16:creationId xmlns:a16="http://schemas.microsoft.com/office/drawing/2014/main" id="{68536691-8044-200A-040B-035C4D2C06E7}"/>
                </a:ext>
              </a:extLst>
            </p:cNvPr>
            <p:cNvSpPr>
              <a:spLocks noChangeArrowheads="1"/>
            </p:cNvSpPr>
            <p:nvPr/>
          </p:nvSpPr>
          <p:spPr bwMode="auto">
            <a:xfrm>
              <a:off x="3400" y="448"/>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51" name="Rectangle 400">
              <a:extLst>
                <a:ext uri="{FF2B5EF4-FFF2-40B4-BE49-F238E27FC236}">
                  <a16:creationId xmlns:a16="http://schemas.microsoft.com/office/drawing/2014/main" id="{5F096806-63CE-317D-B8F5-B80770B1B961}"/>
                </a:ext>
              </a:extLst>
            </p:cNvPr>
            <p:cNvSpPr>
              <a:spLocks noChangeArrowheads="1"/>
            </p:cNvSpPr>
            <p:nvPr/>
          </p:nvSpPr>
          <p:spPr bwMode="auto">
            <a:xfrm>
              <a:off x="3400" y="4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52" name="Rectangle 399">
              <a:extLst>
                <a:ext uri="{FF2B5EF4-FFF2-40B4-BE49-F238E27FC236}">
                  <a16:creationId xmlns:a16="http://schemas.microsoft.com/office/drawing/2014/main" id="{AC7FA740-1ABD-9544-F899-B8DE7CF09669}"/>
                </a:ext>
              </a:extLst>
            </p:cNvPr>
            <p:cNvSpPr>
              <a:spLocks noChangeArrowheads="1"/>
            </p:cNvSpPr>
            <p:nvPr/>
          </p:nvSpPr>
          <p:spPr bwMode="auto">
            <a:xfrm>
              <a:off x="3400" y="4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53" name="Freeform 398">
              <a:extLst>
                <a:ext uri="{FF2B5EF4-FFF2-40B4-BE49-F238E27FC236}">
                  <a16:creationId xmlns:a16="http://schemas.microsoft.com/office/drawing/2014/main" id="{F66E577F-65B2-84CF-9E12-38FB9AA05198}"/>
                </a:ext>
              </a:extLst>
            </p:cNvPr>
            <p:cNvSpPr>
              <a:spLocks/>
            </p:cNvSpPr>
            <p:nvPr/>
          </p:nvSpPr>
          <p:spPr bwMode="auto">
            <a:xfrm>
              <a:off x="2975" y="837"/>
              <a:ext cx="481" cy="170"/>
            </a:xfrm>
            <a:custGeom>
              <a:avLst/>
              <a:gdLst>
                <a:gd name="T0" fmla="+- 0 3449 2975"/>
                <a:gd name="T1" fmla="*/ T0 w 481"/>
                <a:gd name="T2" fmla="+- 0 1007 837"/>
                <a:gd name="T3" fmla="*/ 1007 h 170"/>
                <a:gd name="T4" fmla="+- 0 2982 2975"/>
                <a:gd name="T5" fmla="*/ T4 w 481"/>
                <a:gd name="T6" fmla="+- 0 1007 837"/>
                <a:gd name="T7" fmla="*/ 1007 h 170"/>
                <a:gd name="T8" fmla="+- 0 2980 2975"/>
                <a:gd name="T9" fmla="*/ T8 w 481"/>
                <a:gd name="T10" fmla="+- 0 1006 837"/>
                <a:gd name="T11" fmla="*/ 1006 h 170"/>
                <a:gd name="T12" fmla="+- 0 2976 2975"/>
                <a:gd name="T13" fmla="*/ T12 w 481"/>
                <a:gd name="T14" fmla="+- 0 1003 837"/>
                <a:gd name="T15" fmla="*/ 1003 h 170"/>
                <a:gd name="T16" fmla="+- 0 2975 2975"/>
                <a:gd name="T17" fmla="*/ T16 w 481"/>
                <a:gd name="T18" fmla="+- 0 1001 837"/>
                <a:gd name="T19" fmla="*/ 1001 h 170"/>
                <a:gd name="T20" fmla="+- 0 2975 2975"/>
                <a:gd name="T21" fmla="*/ T20 w 481"/>
                <a:gd name="T22" fmla="+- 0 844 837"/>
                <a:gd name="T23" fmla="*/ 844 h 170"/>
                <a:gd name="T24" fmla="+- 0 2976 2975"/>
                <a:gd name="T25" fmla="*/ T24 w 481"/>
                <a:gd name="T26" fmla="+- 0 842 837"/>
                <a:gd name="T27" fmla="*/ 842 h 170"/>
                <a:gd name="T28" fmla="+- 0 2980 2975"/>
                <a:gd name="T29" fmla="*/ T28 w 481"/>
                <a:gd name="T30" fmla="+- 0 838 837"/>
                <a:gd name="T31" fmla="*/ 838 h 170"/>
                <a:gd name="T32" fmla="+- 0 2982 2975"/>
                <a:gd name="T33" fmla="*/ T32 w 481"/>
                <a:gd name="T34" fmla="+- 0 837 837"/>
                <a:gd name="T35" fmla="*/ 837 h 170"/>
                <a:gd name="T36" fmla="+- 0 2984 2975"/>
                <a:gd name="T37" fmla="*/ T36 w 481"/>
                <a:gd name="T38" fmla="+- 0 837 837"/>
                <a:gd name="T39" fmla="*/ 837 h 170"/>
                <a:gd name="T40" fmla="+- 0 3449 2975"/>
                <a:gd name="T41" fmla="*/ T40 w 481"/>
                <a:gd name="T42" fmla="+- 0 837 837"/>
                <a:gd name="T43" fmla="*/ 837 h 170"/>
                <a:gd name="T44" fmla="+- 0 3451 2975"/>
                <a:gd name="T45" fmla="*/ T44 w 481"/>
                <a:gd name="T46" fmla="+- 0 838 837"/>
                <a:gd name="T47" fmla="*/ 838 h 170"/>
                <a:gd name="T48" fmla="+- 0 3455 2975"/>
                <a:gd name="T49" fmla="*/ T48 w 481"/>
                <a:gd name="T50" fmla="+- 0 842 837"/>
                <a:gd name="T51" fmla="*/ 842 h 170"/>
                <a:gd name="T52" fmla="+- 0 3456 2975"/>
                <a:gd name="T53" fmla="*/ T52 w 481"/>
                <a:gd name="T54" fmla="+- 0 844 837"/>
                <a:gd name="T55" fmla="*/ 844 h 170"/>
                <a:gd name="T56" fmla="+- 0 3456 2975"/>
                <a:gd name="T57" fmla="*/ T56 w 481"/>
                <a:gd name="T58" fmla="+- 0 1001 837"/>
                <a:gd name="T59" fmla="*/ 1001 h 170"/>
                <a:gd name="T60" fmla="+- 0 3455 2975"/>
                <a:gd name="T61" fmla="*/ T60 w 481"/>
                <a:gd name="T62" fmla="+- 0 1003 837"/>
                <a:gd name="T63" fmla="*/ 1003 h 170"/>
                <a:gd name="T64" fmla="+- 0 3451 2975"/>
                <a:gd name="T65" fmla="*/ T64 w 481"/>
                <a:gd name="T66" fmla="+- 0 1006 837"/>
                <a:gd name="T67" fmla="*/ 1006 h 170"/>
                <a:gd name="T68" fmla="+- 0 3449 2975"/>
                <a:gd name="T69" fmla="*/ T68 w 481"/>
                <a:gd name="T70" fmla="+- 0 1007 837"/>
                <a:gd name="T71" fmla="*/ 100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481" h="170">
                  <a:moveTo>
                    <a:pt x="474" y="170"/>
                  </a:moveTo>
                  <a:lnTo>
                    <a:pt x="7" y="170"/>
                  </a:lnTo>
                  <a:lnTo>
                    <a:pt x="5" y="169"/>
                  </a:lnTo>
                  <a:lnTo>
                    <a:pt x="1" y="166"/>
                  </a:lnTo>
                  <a:lnTo>
                    <a:pt x="0" y="164"/>
                  </a:lnTo>
                  <a:lnTo>
                    <a:pt x="0" y="7"/>
                  </a:lnTo>
                  <a:lnTo>
                    <a:pt x="1" y="5"/>
                  </a:lnTo>
                  <a:lnTo>
                    <a:pt x="5" y="1"/>
                  </a:lnTo>
                  <a:lnTo>
                    <a:pt x="7" y="0"/>
                  </a:lnTo>
                  <a:lnTo>
                    <a:pt x="9" y="0"/>
                  </a:lnTo>
                  <a:lnTo>
                    <a:pt x="474" y="0"/>
                  </a:lnTo>
                  <a:lnTo>
                    <a:pt x="476" y="1"/>
                  </a:lnTo>
                  <a:lnTo>
                    <a:pt x="480" y="5"/>
                  </a:lnTo>
                  <a:lnTo>
                    <a:pt x="481" y="7"/>
                  </a:lnTo>
                  <a:lnTo>
                    <a:pt x="481" y="164"/>
                  </a:lnTo>
                  <a:lnTo>
                    <a:pt x="480" y="166"/>
                  </a:lnTo>
                  <a:lnTo>
                    <a:pt x="476" y="169"/>
                  </a:lnTo>
                  <a:lnTo>
                    <a:pt x="474"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54" name="Freeform 397">
              <a:extLst>
                <a:ext uri="{FF2B5EF4-FFF2-40B4-BE49-F238E27FC236}">
                  <a16:creationId xmlns:a16="http://schemas.microsoft.com/office/drawing/2014/main" id="{39A862E3-4CAC-E1EB-73B2-56FF15C2130E}"/>
                </a:ext>
              </a:extLst>
            </p:cNvPr>
            <p:cNvSpPr>
              <a:spLocks/>
            </p:cNvSpPr>
            <p:nvPr/>
          </p:nvSpPr>
          <p:spPr bwMode="auto">
            <a:xfrm>
              <a:off x="2975" y="837"/>
              <a:ext cx="481" cy="170"/>
            </a:xfrm>
            <a:custGeom>
              <a:avLst/>
              <a:gdLst>
                <a:gd name="T0" fmla="+- 0 2984 2975"/>
                <a:gd name="T1" fmla="*/ T0 w 481"/>
                <a:gd name="T2" fmla="+- 0 837 837"/>
                <a:gd name="T3" fmla="*/ 837 h 170"/>
                <a:gd name="T4" fmla="+- 0 3447 2975"/>
                <a:gd name="T5" fmla="*/ T4 w 481"/>
                <a:gd name="T6" fmla="+- 0 837 837"/>
                <a:gd name="T7" fmla="*/ 837 h 170"/>
                <a:gd name="T8" fmla="+- 0 3449 2975"/>
                <a:gd name="T9" fmla="*/ T8 w 481"/>
                <a:gd name="T10" fmla="+- 0 837 837"/>
                <a:gd name="T11" fmla="*/ 837 h 170"/>
                <a:gd name="T12" fmla="+- 0 3451 2975"/>
                <a:gd name="T13" fmla="*/ T12 w 481"/>
                <a:gd name="T14" fmla="+- 0 838 837"/>
                <a:gd name="T15" fmla="*/ 838 h 170"/>
                <a:gd name="T16" fmla="+- 0 3453 2975"/>
                <a:gd name="T17" fmla="*/ T16 w 481"/>
                <a:gd name="T18" fmla="+- 0 840 837"/>
                <a:gd name="T19" fmla="*/ 840 h 170"/>
                <a:gd name="T20" fmla="+- 0 3455 2975"/>
                <a:gd name="T21" fmla="*/ T20 w 481"/>
                <a:gd name="T22" fmla="+- 0 842 837"/>
                <a:gd name="T23" fmla="*/ 842 h 170"/>
                <a:gd name="T24" fmla="+- 0 3456 2975"/>
                <a:gd name="T25" fmla="*/ T24 w 481"/>
                <a:gd name="T26" fmla="+- 0 844 837"/>
                <a:gd name="T27" fmla="*/ 844 h 170"/>
                <a:gd name="T28" fmla="+- 0 3456 2975"/>
                <a:gd name="T29" fmla="*/ T28 w 481"/>
                <a:gd name="T30" fmla="+- 0 847 837"/>
                <a:gd name="T31" fmla="*/ 847 h 170"/>
                <a:gd name="T32" fmla="+- 0 3456 2975"/>
                <a:gd name="T33" fmla="*/ T32 w 481"/>
                <a:gd name="T34" fmla="+- 0 998 837"/>
                <a:gd name="T35" fmla="*/ 998 h 170"/>
                <a:gd name="T36" fmla="+- 0 3456 2975"/>
                <a:gd name="T37" fmla="*/ T36 w 481"/>
                <a:gd name="T38" fmla="+- 0 1001 837"/>
                <a:gd name="T39" fmla="*/ 1001 h 170"/>
                <a:gd name="T40" fmla="+- 0 3455 2975"/>
                <a:gd name="T41" fmla="*/ T40 w 481"/>
                <a:gd name="T42" fmla="+- 0 1003 837"/>
                <a:gd name="T43" fmla="*/ 1003 h 170"/>
                <a:gd name="T44" fmla="+- 0 3453 2975"/>
                <a:gd name="T45" fmla="*/ T44 w 481"/>
                <a:gd name="T46" fmla="+- 0 1005 837"/>
                <a:gd name="T47" fmla="*/ 1005 h 170"/>
                <a:gd name="T48" fmla="+- 0 3451 2975"/>
                <a:gd name="T49" fmla="*/ T48 w 481"/>
                <a:gd name="T50" fmla="+- 0 1006 837"/>
                <a:gd name="T51" fmla="*/ 1006 h 170"/>
                <a:gd name="T52" fmla="+- 0 3449 2975"/>
                <a:gd name="T53" fmla="*/ T52 w 481"/>
                <a:gd name="T54" fmla="+- 0 1007 837"/>
                <a:gd name="T55" fmla="*/ 1007 h 170"/>
                <a:gd name="T56" fmla="+- 0 3447 2975"/>
                <a:gd name="T57" fmla="*/ T56 w 481"/>
                <a:gd name="T58" fmla="+- 0 1007 837"/>
                <a:gd name="T59" fmla="*/ 1007 h 170"/>
                <a:gd name="T60" fmla="+- 0 2984 2975"/>
                <a:gd name="T61" fmla="*/ T60 w 481"/>
                <a:gd name="T62" fmla="+- 0 1007 837"/>
                <a:gd name="T63" fmla="*/ 1007 h 170"/>
                <a:gd name="T64" fmla="+- 0 2982 2975"/>
                <a:gd name="T65" fmla="*/ T64 w 481"/>
                <a:gd name="T66" fmla="+- 0 1007 837"/>
                <a:gd name="T67" fmla="*/ 1007 h 170"/>
                <a:gd name="T68" fmla="+- 0 2980 2975"/>
                <a:gd name="T69" fmla="*/ T68 w 481"/>
                <a:gd name="T70" fmla="+- 0 1006 837"/>
                <a:gd name="T71" fmla="*/ 1006 h 170"/>
                <a:gd name="T72" fmla="+- 0 2978 2975"/>
                <a:gd name="T73" fmla="*/ T72 w 481"/>
                <a:gd name="T74" fmla="+- 0 1005 837"/>
                <a:gd name="T75" fmla="*/ 1005 h 170"/>
                <a:gd name="T76" fmla="+- 0 2976 2975"/>
                <a:gd name="T77" fmla="*/ T76 w 481"/>
                <a:gd name="T78" fmla="+- 0 1003 837"/>
                <a:gd name="T79" fmla="*/ 1003 h 170"/>
                <a:gd name="T80" fmla="+- 0 2975 2975"/>
                <a:gd name="T81" fmla="*/ T80 w 481"/>
                <a:gd name="T82" fmla="+- 0 1001 837"/>
                <a:gd name="T83" fmla="*/ 1001 h 170"/>
                <a:gd name="T84" fmla="+- 0 2975 2975"/>
                <a:gd name="T85" fmla="*/ T84 w 481"/>
                <a:gd name="T86" fmla="+- 0 998 837"/>
                <a:gd name="T87" fmla="*/ 998 h 170"/>
                <a:gd name="T88" fmla="+- 0 2975 2975"/>
                <a:gd name="T89" fmla="*/ T88 w 481"/>
                <a:gd name="T90" fmla="+- 0 847 837"/>
                <a:gd name="T91" fmla="*/ 847 h 170"/>
                <a:gd name="T92" fmla="+- 0 2975 2975"/>
                <a:gd name="T93" fmla="*/ T92 w 481"/>
                <a:gd name="T94" fmla="+- 0 844 837"/>
                <a:gd name="T95" fmla="*/ 844 h 170"/>
                <a:gd name="T96" fmla="+- 0 2976 2975"/>
                <a:gd name="T97" fmla="*/ T96 w 481"/>
                <a:gd name="T98" fmla="+- 0 842 837"/>
                <a:gd name="T99" fmla="*/ 842 h 170"/>
                <a:gd name="T100" fmla="+- 0 2978 2975"/>
                <a:gd name="T101" fmla="*/ T100 w 481"/>
                <a:gd name="T102" fmla="+- 0 840 837"/>
                <a:gd name="T103" fmla="*/ 840 h 170"/>
                <a:gd name="T104" fmla="+- 0 2980 2975"/>
                <a:gd name="T105" fmla="*/ T104 w 481"/>
                <a:gd name="T106" fmla="+- 0 838 837"/>
                <a:gd name="T107" fmla="*/ 838 h 170"/>
                <a:gd name="T108" fmla="+- 0 2982 2975"/>
                <a:gd name="T109" fmla="*/ T108 w 481"/>
                <a:gd name="T110" fmla="+- 0 837 837"/>
                <a:gd name="T111" fmla="*/ 837 h 170"/>
                <a:gd name="T112" fmla="+- 0 2984 2975"/>
                <a:gd name="T113" fmla="*/ T112 w 481"/>
                <a:gd name="T114" fmla="+- 0 837 837"/>
                <a:gd name="T115" fmla="*/ 83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481" h="170">
                  <a:moveTo>
                    <a:pt x="9" y="0"/>
                  </a:moveTo>
                  <a:lnTo>
                    <a:pt x="472" y="0"/>
                  </a:lnTo>
                  <a:lnTo>
                    <a:pt x="474" y="0"/>
                  </a:lnTo>
                  <a:lnTo>
                    <a:pt x="476" y="1"/>
                  </a:lnTo>
                  <a:lnTo>
                    <a:pt x="478" y="3"/>
                  </a:lnTo>
                  <a:lnTo>
                    <a:pt x="480" y="5"/>
                  </a:lnTo>
                  <a:lnTo>
                    <a:pt x="481" y="7"/>
                  </a:lnTo>
                  <a:lnTo>
                    <a:pt x="481" y="10"/>
                  </a:lnTo>
                  <a:lnTo>
                    <a:pt x="481" y="161"/>
                  </a:lnTo>
                  <a:lnTo>
                    <a:pt x="481" y="164"/>
                  </a:lnTo>
                  <a:lnTo>
                    <a:pt x="480" y="166"/>
                  </a:lnTo>
                  <a:lnTo>
                    <a:pt x="478" y="168"/>
                  </a:lnTo>
                  <a:lnTo>
                    <a:pt x="476" y="169"/>
                  </a:lnTo>
                  <a:lnTo>
                    <a:pt x="474" y="170"/>
                  </a:lnTo>
                  <a:lnTo>
                    <a:pt x="472" y="170"/>
                  </a:lnTo>
                  <a:lnTo>
                    <a:pt x="9" y="170"/>
                  </a:lnTo>
                  <a:lnTo>
                    <a:pt x="7" y="170"/>
                  </a:lnTo>
                  <a:lnTo>
                    <a:pt x="5" y="169"/>
                  </a:lnTo>
                  <a:lnTo>
                    <a:pt x="3" y="168"/>
                  </a:lnTo>
                  <a:lnTo>
                    <a:pt x="1" y="166"/>
                  </a:lnTo>
                  <a:lnTo>
                    <a:pt x="0" y="164"/>
                  </a:lnTo>
                  <a:lnTo>
                    <a:pt x="0" y="161"/>
                  </a:lnTo>
                  <a:lnTo>
                    <a:pt x="0" y="10"/>
                  </a:lnTo>
                  <a:lnTo>
                    <a:pt x="0" y="7"/>
                  </a:lnTo>
                  <a:lnTo>
                    <a:pt x="1" y="5"/>
                  </a:lnTo>
                  <a:lnTo>
                    <a:pt x="3" y="3"/>
                  </a:lnTo>
                  <a:lnTo>
                    <a:pt x="5" y="1"/>
                  </a:lnTo>
                  <a:lnTo>
                    <a:pt x="7"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55" name="Rectangle 396">
              <a:extLst>
                <a:ext uri="{FF2B5EF4-FFF2-40B4-BE49-F238E27FC236}">
                  <a16:creationId xmlns:a16="http://schemas.microsoft.com/office/drawing/2014/main" id="{DD92EEDD-FE96-3F9D-C91B-133C359E532B}"/>
                </a:ext>
              </a:extLst>
            </p:cNvPr>
            <p:cNvSpPr>
              <a:spLocks noChangeArrowheads="1"/>
            </p:cNvSpPr>
            <p:nvPr/>
          </p:nvSpPr>
          <p:spPr bwMode="auto">
            <a:xfrm>
              <a:off x="3382" y="855"/>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56" name="Rectangle 395">
              <a:extLst>
                <a:ext uri="{FF2B5EF4-FFF2-40B4-BE49-F238E27FC236}">
                  <a16:creationId xmlns:a16="http://schemas.microsoft.com/office/drawing/2014/main" id="{5271D142-B7E3-2607-01AD-8C7CC0EAC505}"/>
                </a:ext>
              </a:extLst>
            </p:cNvPr>
            <p:cNvSpPr>
              <a:spLocks noChangeArrowheads="1"/>
            </p:cNvSpPr>
            <p:nvPr/>
          </p:nvSpPr>
          <p:spPr bwMode="auto">
            <a:xfrm>
              <a:off x="3382" y="855"/>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57" name="Rectangle 394">
              <a:extLst>
                <a:ext uri="{FF2B5EF4-FFF2-40B4-BE49-F238E27FC236}">
                  <a16:creationId xmlns:a16="http://schemas.microsoft.com/office/drawing/2014/main" id="{E1D77C9C-ED3C-8238-4DB3-5A7CED179D7D}"/>
                </a:ext>
              </a:extLst>
            </p:cNvPr>
            <p:cNvSpPr>
              <a:spLocks noChangeArrowheads="1"/>
            </p:cNvSpPr>
            <p:nvPr/>
          </p:nvSpPr>
          <p:spPr bwMode="auto">
            <a:xfrm>
              <a:off x="3375" y="8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58" name="Rectangle 393">
              <a:extLst>
                <a:ext uri="{FF2B5EF4-FFF2-40B4-BE49-F238E27FC236}">
                  <a16:creationId xmlns:a16="http://schemas.microsoft.com/office/drawing/2014/main" id="{9ADF734A-79EC-A35F-D387-4A0559083A1F}"/>
                </a:ext>
              </a:extLst>
            </p:cNvPr>
            <p:cNvSpPr>
              <a:spLocks noChangeArrowheads="1"/>
            </p:cNvSpPr>
            <p:nvPr/>
          </p:nvSpPr>
          <p:spPr bwMode="auto">
            <a:xfrm>
              <a:off x="3375" y="8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59" name="Rectangle 392">
              <a:extLst>
                <a:ext uri="{FF2B5EF4-FFF2-40B4-BE49-F238E27FC236}">
                  <a16:creationId xmlns:a16="http://schemas.microsoft.com/office/drawing/2014/main" id="{61D2125C-3FAA-EB6A-96E1-3CF6867EFD22}"/>
                </a:ext>
              </a:extLst>
            </p:cNvPr>
            <p:cNvSpPr>
              <a:spLocks noChangeArrowheads="1"/>
            </p:cNvSpPr>
            <p:nvPr/>
          </p:nvSpPr>
          <p:spPr bwMode="auto">
            <a:xfrm>
              <a:off x="3375" y="877"/>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60" name="Rectangle 391">
              <a:extLst>
                <a:ext uri="{FF2B5EF4-FFF2-40B4-BE49-F238E27FC236}">
                  <a16:creationId xmlns:a16="http://schemas.microsoft.com/office/drawing/2014/main" id="{EDB3A3DC-D4D7-441F-E34F-60D2D8C830CA}"/>
                </a:ext>
              </a:extLst>
            </p:cNvPr>
            <p:cNvSpPr>
              <a:spLocks noChangeArrowheads="1"/>
            </p:cNvSpPr>
            <p:nvPr/>
          </p:nvSpPr>
          <p:spPr bwMode="auto">
            <a:xfrm>
              <a:off x="3375" y="877"/>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61" name="Freeform 390">
              <a:extLst>
                <a:ext uri="{FF2B5EF4-FFF2-40B4-BE49-F238E27FC236}">
                  <a16:creationId xmlns:a16="http://schemas.microsoft.com/office/drawing/2014/main" id="{636FA77C-BD5C-FDE6-0378-99292BB82895}"/>
                </a:ext>
              </a:extLst>
            </p:cNvPr>
            <p:cNvSpPr>
              <a:spLocks/>
            </p:cNvSpPr>
            <p:nvPr/>
          </p:nvSpPr>
          <p:spPr bwMode="auto">
            <a:xfrm>
              <a:off x="3611" y="422"/>
              <a:ext cx="815" cy="170"/>
            </a:xfrm>
            <a:custGeom>
              <a:avLst/>
              <a:gdLst>
                <a:gd name="T0" fmla="+- 0 4420 3612"/>
                <a:gd name="T1" fmla="*/ T0 w 815"/>
                <a:gd name="T2" fmla="+- 0 593 423"/>
                <a:gd name="T3" fmla="*/ 593 h 170"/>
                <a:gd name="T4" fmla="+- 0 3618 3612"/>
                <a:gd name="T5" fmla="*/ T4 w 815"/>
                <a:gd name="T6" fmla="+- 0 593 423"/>
                <a:gd name="T7" fmla="*/ 593 h 170"/>
                <a:gd name="T8" fmla="+- 0 3616 3612"/>
                <a:gd name="T9" fmla="*/ T8 w 815"/>
                <a:gd name="T10" fmla="+- 0 592 423"/>
                <a:gd name="T11" fmla="*/ 592 h 170"/>
                <a:gd name="T12" fmla="+- 0 3613 3612"/>
                <a:gd name="T13" fmla="*/ T12 w 815"/>
                <a:gd name="T14" fmla="+- 0 588 423"/>
                <a:gd name="T15" fmla="*/ 588 h 170"/>
                <a:gd name="T16" fmla="+- 0 3612 3612"/>
                <a:gd name="T17" fmla="*/ T16 w 815"/>
                <a:gd name="T18" fmla="+- 0 586 423"/>
                <a:gd name="T19" fmla="*/ 586 h 170"/>
                <a:gd name="T20" fmla="+- 0 3612 3612"/>
                <a:gd name="T21" fmla="*/ T20 w 815"/>
                <a:gd name="T22" fmla="+- 0 429 423"/>
                <a:gd name="T23" fmla="*/ 429 h 170"/>
                <a:gd name="T24" fmla="+- 0 3613 3612"/>
                <a:gd name="T25" fmla="*/ T24 w 815"/>
                <a:gd name="T26" fmla="+- 0 427 423"/>
                <a:gd name="T27" fmla="*/ 427 h 170"/>
                <a:gd name="T28" fmla="+- 0 3616 3612"/>
                <a:gd name="T29" fmla="*/ T28 w 815"/>
                <a:gd name="T30" fmla="+- 0 424 423"/>
                <a:gd name="T31" fmla="*/ 424 h 170"/>
                <a:gd name="T32" fmla="+- 0 3618 3612"/>
                <a:gd name="T33" fmla="*/ T32 w 815"/>
                <a:gd name="T34" fmla="+- 0 423 423"/>
                <a:gd name="T35" fmla="*/ 423 h 170"/>
                <a:gd name="T36" fmla="+- 0 3621 3612"/>
                <a:gd name="T37" fmla="*/ T36 w 815"/>
                <a:gd name="T38" fmla="+- 0 423 423"/>
                <a:gd name="T39" fmla="*/ 423 h 170"/>
                <a:gd name="T40" fmla="+- 0 4420 3612"/>
                <a:gd name="T41" fmla="*/ T40 w 815"/>
                <a:gd name="T42" fmla="+- 0 423 423"/>
                <a:gd name="T43" fmla="*/ 423 h 170"/>
                <a:gd name="T44" fmla="+- 0 4422 3612"/>
                <a:gd name="T45" fmla="*/ T44 w 815"/>
                <a:gd name="T46" fmla="+- 0 424 423"/>
                <a:gd name="T47" fmla="*/ 424 h 170"/>
                <a:gd name="T48" fmla="+- 0 4426 3612"/>
                <a:gd name="T49" fmla="*/ T48 w 815"/>
                <a:gd name="T50" fmla="+- 0 427 423"/>
                <a:gd name="T51" fmla="*/ 427 h 170"/>
                <a:gd name="T52" fmla="+- 0 4426 3612"/>
                <a:gd name="T53" fmla="*/ T52 w 815"/>
                <a:gd name="T54" fmla="+- 0 429 423"/>
                <a:gd name="T55" fmla="*/ 429 h 170"/>
                <a:gd name="T56" fmla="+- 0 4426 3612"/>
                <a:gd name="T57" fmla="*/ T56 w 815"/>
                <a:gd name="T58" fmla="+- 0 586 423"/>
                <a:gd name="T59" fmla="*/ 586 h 170"/>
                <a:gd name="T60" fmla="+- 0 4426 3612"/>
                <a:gd name="T61" fmla="*/ T60 w 815"/>
                <a:gd name="T62" fmla="+- 0 588 423"/>
                <a:gd name="T63" fmla="*/ 588 h 170"/>
                <a:gd name="T64" fmla="+- 0 4422 3612"/>
                <a:gd name="T65" fmla="*/ T64 w 815"/>
                <a:gd name="T66" fmla="+- 0 592 423"/>
                <a:gd name="T67" fmla="*/ 592 h 170"/>
                <a:gd name="T68" fmla="+- 0 4420 3612"/>
                <a:gd name="T69" fmla="*/ T68 w 815"/>
                <a:gd name="T70" fmla="+- 0 593 423"/>
                <a:gd name="T71" fmla="*/ 59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815" h="170">
                  <a:moveTo>
                    <a:pt x="808" y="170"/>
                  </a:moveTo>
                  <a:lnTo>
                    <a:pt x="6" y="170"/>
                  </a:lnTo>
                  <a:lnTo>
                    <a:pt x="4" y="169"/>
                  </a:lnTo>
                  <a:lnTo>
                    <a:pt x="1" y="165"/>
                  </a:lnTo>
                  <a:lnTo>
                    <a:pt x="0" y="163"/>
                  </a:lnTo>
                  <a:lnTo>
                    <a:pt x="0" y="6"/>
                  </a:lnTo>
                  <a:lnTo>
                    <a:pt x="1" y="4"/>
                  </a:lnTo>
                  <a:lnTo>
                    <a:pt x="4" y="1"/>
                  </a:lnTo>
                  <a:lnTo>
                    <a:pt x="6" y="0"/>
                  </a:lnTo>
                  <a:lnTo>
                    <a:pt x="9" y="0"/>
                  </a:lnTo>
                  <a:lnTo>
                    <a:pt x="808" y="0"/>
                  </a:lnTo>
                  <a:lnTo>
                    <a:pt x="810" y="1"/>
                  </a:lnTo>
                  <a:lnTo>
                    <a:pt x="814" y="4"/>
                  </a:lnTo>
                  <a:lnTo>
                    <a:pt x="814" y="6"/>
                  </a:lnTo>
                  <a:lnTo>
                    <a:pt x="814" y="163"/>
                  </a:lnTo>
                  <a:lnTo>
                    <a:pt x="814" y="165"/>
                  </a:lnTo>
                  <a:lnTo>
                    <a:pt x="810" y="169"/>
                  </a:lnTo>
                  <a:lnTo>
                    <a:pt x="808"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62" name="Freeform 389">
              <a:extLst>
                <a:ext uri="{FF2B5EF4-FFF2-40B4-BE49-F238E27FC236}">
                  <a16:creationId xmlns:a16="http://schemas.microsoft.com/office/drawing/2014/main" id="{6E7052AE-2BE8-CF52-05D6-B8AB2834AE8F}"/>
                </a:ext>
              </a:extLst>
            </p:cNvPr>
            <p:cNvSpPr>
              <a:spLocks/>
            </p:cNvSpPr>
            <p:nvPr/>
          </p:nvSpPr>
          <p:spPr bwMode="auto">
            <a:xfrm>
              <a:off x="3611" y="422"/>
              <a:ext cx="815" cy="170"/>
            </a:xfrm>
            <a:custGeom>
              <a:avLst/>
              <a:gdLst>
                <a:gd name="T0" fmla="+- 0 3621 3612"/>
                <a:gd name="T1" fmla="*/ T0 w 815"/>
                <a:gd name="T2" fmla="+- 0 423 423"/>
                <a:gd name="T3" fmla="*/ 423 h 170"/>
                <a:gd name="T4" fmla="+- 0 4417 3612"/>
                <a:gd name="T5" fmla="*/ T4 w 815"/>
                <a:gd name="T6" fmla="+- 0 423 423"/>
                <a:gd name="T7" fmla="*/ 423 h 170"/>
                <a:gd name="T8" fmla="+- 0 4420 3612"/>
                <a:gd name="T9" fmla="*/ T8 w 815"/>
                <a:gd name="T10" fmla="+- 0 423 423"/>
                <a:gd name="T11" fmla="*/ 423 h 170"/>
                <a:gd name="T12" fmla="+- 0 4422 3612"/>
                <a:gd name="T13" fmla="*/ T12 w 815"/>
                <a:gd name="T14" fmla="+- 0 424 423"/>
                <a:gd name="T15" fmla="*/ 424 h 170"/>
                <a:gd name="T16" fmla="+- 0 4424 3612"/>
                <a:gd name="T17" fmla="*/ T16 w 815"/>
                <a:gd name="T18" fmla="+- 0 426 423"/>
                <a:gd name="T19" fmla="*/ 426 h 170"/>
                <a:gd name="T20" fmla="+- 0 4426 3612"/>
                <a:gd name="T21" fmla="*/ T20 w 815"/>
                <a:gd name="T22" fmla="+- 0 427 423"/>
                <a:gd name="T23" fmla="*/ 427 h 170"/>
                <a:gd name="T24" fmla="+- 0 4426 3612"/>
                <a:gd name="T25" fmla="*/ T24 w 815"/>
                <a:gd name="T26" fmla="+- 0 429 423"/>
                <a:gd name="T27" fmla="*/ 429 h 170"/>
                <a:gd name="T28" fmla="+- 0 4426 3612"/>
                <a:gd name="T29" fmla="*/ T28 w 815"/>
                <a:gd name="T30" fmla="+- 0 432 423"/>
                <a:gd name="T31" fmla="*/ 432 h 170"/>
                <a:gd name="T32" fmla="+- 0 4426 3612"/>
                <a:gd name="T33" fmla="*/ T32 w 815"/>
                <a:gd name="T34" fmla="+- 0 584 423"/>
                <a:gd name="T35" fmla="*/ 584 h 170"/>
                <a:gd name="T36" fmla="+- 0 4420 3612"/>
                <a:gd name="T37" fmla="*/ T36 w 815"/>
                <a:gd name="T38" fmla="+- 0 593 423"/>
                <a:gd name="T39" fmla="*/ 593 h 170"/>
                <a:gd name="T40" fmla="+- 0 4417 3612"/>
                <a:gd name="T41" fmla="*/ T40 w 815"/>
                <a:gd name="T42" fmla="+- 0 593 423"/>
                <a:gd name="T43" fmla="*/ 593 h 170"/>
                <a:gd name="T44" fmla="+- 0 3621 3612"/>
                <a:gd name="T45" fmla="*/ T44 w 815"/>
                <a:gd name="T46" fmla="+- 0 593 423"/>
                <a:gd name="T47" fmla="*/ 593 h 170"/>
                <a:gd name="T48" fmla="+- 0 3618 3612"/>
                <a:gd name="T49" fmla="*/ T48 w 815"/>
                <a:gd name="T50" fmla="+- 0 593 423"/>
                <a:gd name="T51" fmla="*/ 593 h 170"/>
                <a:gd name="T52" fmla="+- 0 3616 3612"/>
                <a:gd name="T53" fmla="*/ T52 w 815"/>
                <a:gd name="T54" fmla="+- 0 592 423"/>
                <a:gd name="T55" fmla="*/ 592 h 170"/>
                <a:gd name="T56" fmla="+- 0 3614 3612"/>
                <a:gd name="T57" fmla="*/ T56 w 815"/>
                <a:gd name="T58" fmla="+- 0 590 423"/>
                <a:gd name="T59" fmla="*/ 590 h 170"/>
                <a:gd name="T60" fmla="+- 0 3613 3612"/>
                <a:gd name="T61" fmla="*/ T60 w 815"/>
                <a:gd name="T62" fmla="+- 0 588 423"/>
                <a:gd name="T63" fmla="*/ 588 h 170"/>
                <a:gd name="T64" fmla="+- 0 3612 3612"/>
                <a:gd name="T65" fmla="*/ T64 w 815"/>
                <a:gd name="T66" fmla="+- 0 586 423"/>
                <a:gd name="T67" fmla="*/ 586 h 170"/>
                <a:gd name="T68" fmla="+- 0 3612 3612"/>
                <a:gd name="T69" fmla="*/ T68 w 815"/>
                <a:gd name="T70" fmla="+- 0 584 423"/>
                <a:gd name="T71" fmla="*/ 584 h 170"/>
                <a:gd name="T72" fmla="+- 0 3612 3612"/>
                <a:gd name="T73" fmla="*/ T72 w 815"/>
                <a:gd name="T74" fmla="+- 0 432 423"/>
                <a:gd name="T75" fmla="*/ 432 h 170"/>
                <a:gd name="T76" fmla="+- 0 3618 3612"/>
                <a:gd name="T77" fmla="*/ T76 w 815"/>
                <a:gd name="T78" fmla="+- 0 423 423"/>
                <a:gd name="T79" fmla="*/ 423 h 170"/>
                <a:gd name="T80" fmla="+- 0 3621 3612"/>
                <a:gd name="T81" fmla="*/ T80 w 815"/>
                <a:gd name="T82" fmla="+- 0 423 423"/>
                <a:gd name="T83" fmla="*/ 42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815" h="170">
                  <a:moveTo>
                    <a:pt x="9" y="0"/>
                  </a:moveTo>
                  <a:lnTo>
                    <a:pt x="805" y="0"/>
                  </a:lnTo>
                  <a:lnTo>
                    <a:pt x="808" y="0"/>
                  </a:lnTo>
                  <a:lnTo>
                    <a:pt x="810" y="1"/>
                  </a:lnTo>
                  <a:lnTo>
                    <a:pt x="812" y="3"/>
                  </a:lnTo>
                  <a:lnTo>
                    <a:pt x="814" y="4"/>
                  </a:lnTo>
                  <a:lnTo>
                    <a:pt x="814" y="6"/>
                  </a:lnTo>
                  <a:lnTo>
                    <a:pt x="814" y="9"/>
                  </a:lnTo>
                  <a:lnTo>
                    <a:pt x="814" y="161"/>
                  </a:lnTo>
                  <a:lnTo>
                    <a:pt x="808" y="170"/>
                  </a:lnTo>
                  <a:lnTo>
                    <a:pt x="805" y="170"/>
                  </a:lnTo>
                  <a:lnTo>
                    <a:pt x="9" y="170"/>
                  </a:lnTo>
                  <a:lnTo>
                    <a:pt x="6" y="170"/>
                  </a:lnTo>
                  <a:lnTo>
                    <a:pt x="4" y="169"/>
                  </a:lnTo>
                  <a:lnTo>
                    <a:pt x="2" y="167"/>
                  </a:lnTo>
                  <a:lnTo>
                    <a:pt x="1" y="165"/>
                  </a:lnTo>
                  <a:lnTo>
                    <a:pt x="0" y="163"/>
                  </a:lnTo>
                  <a:lnTo>
                    <a:pt x="0" y="161"/>
                  </a:lnTo>
                  <a:lnTo>
                    <a:pt x="0" y="9"/>
                  </a:lnTo>
                  <a:lnTo>
                    <a:pt x="6"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63" name="Rectangle 388">
              <a:extLst>
                <a:ext uri="{FF2B5EF4-FFF2-40B4-BE49-F238E27FC236}">
                  <a16:creationId xmlns:a16="http://schemas.microsoft.com/office/drawing/2014/main" id="{0E0C6410-D76C-FE9C-6F1E-EFA8957D04AC}"/>
                </a:ext>
              </a:extLst>
            </p:cNvPr>
            <p:cNvSpPr>
              <a:spLocks noChangeArrowheads="1"/>
            </p:cNvSpPr>
            <p:nvPr/>
          </p:nvSpPr>
          <p:spPr bwMode="auto">
            <a:xfrm>
              <a:off x="4353" y="441"/>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64" name="Rectangle 387">
              <a:extLst>
                <a:ext uri="{FF2B5EF4-FFF2-40B4-BE49-F238E27FC236}">
                  <a16:creationId xmlns:a16="http://schemas.microsoft.com/office/drawing/2014/main" id="{DB647B2A-013B-081E-9ACA-4AB5278D7283}"/>
                </a:ext>
              </a:extLst>
            </p:cNvPr>
            <p:cNvSpPr>
              <a:spLocks noChangeArrowheads="1"/>
            </p:cNvSpPr>
            <p:nvPr/>
          </p:nvSpPr>
          <p:spPr bwMode="auto">
            <a:xfrm>
              <a:off x="4353" y="441"/>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65" name="Rectangle 386">
              <a:extLst>
                <a:ext uri="{FF2B5EF4-FFF2-40B4-BE49-F238E27FC236}">
                  <a16:creationId xmlns:a16="http://schemas.microsoft.com/office/drawing/2014/main" id="{9E681B81-B2C2-70AD-EDF6-99A3DB390689}"/>
                </a:ext>
              </a:extLst>
            </p:cNvPr>
            <p:cNvSpPr>
              <a:spLocks noChangeArrowheads="1"/>
            </p:cNvSpPr>
            <p:nvPr/>
          </p:nvSpPr>
          <p:spPr bwMode="auto">
            <a:xfrm>
              <a:off x="4345" y="448"/>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66" name="Rectangle 385">
              <a:extLst>
                <a:ext uri="{FF2B5EF4-FFF2-40B4-BE49-F238E27FC236}">
                  <a16:creationId xmlns:a16="http://schemas.microsoft.com/office/drawing/2014/main" id="{EBC1493F-2112-6551-342C-45EC696DD07A}"/>
                </a:ext>
              </a:extLst>
            </p:cNvPr>
            <p:cNvSpPr>
              <a:spLocks noChangeArrowheads="1"/>
            </p:cNvSpPr>
            <p:nvPr/>
          </p:nvSpPr>
          <p:spPr bwMode="auto">
            <a:xfrm>
              <a:off x="4345" y="448"/>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67" name="Rectangle 384">
              <a:extLst>
                <a:ext uri="{FF2B5EF4-FFF2-40B4-BE49-F238E27FC236}">
                  <a16:creationId xmlns:a16="http://schemas.microsoft.com/office/drawing/2014/main" id="{7F629BCB-0C31-33A7-0425-6C57BFB2251D}"/>
                </a:ext>
              </a:extLst>
            </p:cNvPr>
            <p:cNvSpPr>
              <a:spLocks noChangeArrowheads="1"/>
            </p:cNvSpPr>
            <p:nvPr/>
          </p:nvSpPr>
          <p:spPr bwMode="auto">
            <a:xfrm>
              <a:off x="4345" y="4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68" name="Rectangle 383">
              <a:extLst>
                <a:ext uri="{FF2B5EF4-FFF2-40B4-BE49-F238E27FC236}">
                  <a16:creationId xmlns:a16="http://schemas.microsoft.com/office/drawing/2014/main" id="{C8B8E7A1-5C5A-E70F-F0B8-4F6E41C10476}"/>
                </a:ext>
              </a:extLst>
            </p:cNvPr>
            <p:cNvSpPr>
              <a:spLocks noChangeArrowheads="1"/>
            </p:cNvSpPr>
            <p:nvPr/>
          </p:nvSpPr>
          <p:spPr bwMode="auto">
            <a:xfrm>
              <a:off x="4345" y="4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69" name="Freeform 382">
              <a:extLst>
                <a:ext uri="{FF2B5EF4-FFF2-40B4-BE49-F238E27FC236}">
                  <a16:creationId xmlns:a16="http://schemas.microsoft.com/office/drawing/2014/main" id="{70281DC1-DA07-8B16-C9D8-5B1CD43B3F55}"/>
                </a:ext>
              </a:extLst>
            </p:cNvPr>
            <p:cNvSpPr>
              <a:spLocks/>
            </p:cNvSpPr>
            <p:nvPr/>
          </p:nvSpPr>
          <p:spPr bwMode="auto">
            <a:xfrm>
              <a:off x="4556" y="422"/>
              <a:ext cx="687" cy="170"/>
            </a:xfrm>
            <a:custGeom>
              <a:avLst/>
              <a:gdLst>
                <a:gd name="T0" fmla="+- 0 5236 4557"/>
                <a:gd name="T1" fmla="*/ T0 w 687"/>
                <a:gd name="T2" fmla="+- 0 593 423"/>
                <a:gd name="T3" fmla="*/ 593 h 170"/>
                <a:gd name="T4" fmla="+- 0 4563 4557"/>
                <a:gd name="T5" fmla="*/ T4 w 687"/>
                <a:gd name="T6" fmla="+- 0 593 423"/>
                <a:gd name="T7" fmla="*/ 593 h 170"/>
                <a:gd name="T8" fmla="+- 0 4561 4557"/>
                <a:gd name="T9" fmla="*/ T8 w 687"/>
                <a:gd name="T10" fmla="+- 0 592 423"/>
                <a:gd name="T11" fmla="*/ 592 h 170"/>
                <a:gd name="T12" fmla="+- 0 4558 4557"/>
                <a:gd name="T13" fmla="*/ T12 w 687"/>
                <a:gd name="T14" fmla="+- 0 588 423"/>
                <a:gd name="T15" fmla="*/ 588 h 170"/>
                <a:gd name="T16" fmla="+- 0 4557 4557"/>
                <a:gd name="T17" fmla="*/ T16 w 687"/>
                <a:gd name="T18" fmla="+- 0 586 423"/>
                <a:gd name="T19" fmla="*/ 586 h 170"/>
                <a:gd name="T20" fmla="+- 0 4557 4557"/>
                <a:gd name="T21" fmla="*/ T20 w 687"/>
                <a:gd name="T22" fmla="+- 0 429 423"/>
                <a:gd name="T23" fmla="*/ 429 h 170"/>
                <a:gd name="T24" fmla="+- 0 4558 4557"/>
                <a:gd name="T25" fmla="*/ T24 w 687"/>
                <a:gd name="T26" fmla="+- 0 427 423"/>
                <a:gd name="T27" fmla="*/ 427 h 170"/>
                <a:gd name="T28" fmla="+- 0 4561 4557"/>
                <a:gd name="T29" fmla="*/ T28 w 687"/>
                <a:gd name="T30" fmla="+- 0 424 423"/>
                <a:gd name="T31" fmla="*/ 424 h 170"/>
                <a:gd name="T32" fmla="+- 0 4563 4557"/>
                <a:gd name="T33" fmla="*/ T32 w 687"/>
                <a:gd name="T34" fmla="+- 0 423 423"/>
                <a:gd name="T35" fmla="*/ 423 h 170"/>
                <a:gd name="T36" fmla="+- 0 4566 4557"/>
                <a:gd name="T37" fmla="*/ T36 w 687"/>
                <a:gd name="T38" fmla="+- 0 423 423"/>
                <a:gd name="T39" fmla="*/ 423 h 170"/>
                <a:gd name="T40" fmla="+- 0 5236 4557"/>
                <a:gd name="T41" fmla="*/ T40 w 687"/>
                <a:gd name="T42" fmla="+- 0 423 423"/>
                <a:gd name="T43" fmla="*/ 423 h 170"/>
                <a:gd name="T44" fmla="+- 0 5238 4557"/>
                <a:gd name="T45" fmla="*/ T44 w 687"/>
                <a:gd name="T46" fmla="+- 0 424 423"/>
                <a:gd name="T47" fmla="*/ 424 h 170"/>
                <a:gd name="T48" fmla="+- 0 5242 4557"/>
                <a:gd name="T49" fmla="*/ T48 w 687"/>
                <a:gd name="T50" fmla="+- 0 427 423"/>
                <a:gd name="T51" fmla="*/ 427 h 170"/>
                <a:gd name="T52" fmla="+- 0 5243 4557"/>
                <a:gd name="T53" fmla="*/ T52 w 687"/>
                <a:gd name="T54" fmla="+- 0 429 423"/>
                <a:gd name="T55" fmla="*/ 429 h 170"/>
                <a:gd name="T56" fmla="+- 0 5243 4557"/>
                <a:gd name="T57" fmla="*/ T56 w 687"/>
                <a:gd name="T58" fmla="+- 0 586 423"/>
                <a:gd name="T59" fmla="*/ 586 h 170"/>
                <a:gd name="T60" fmla="+- 0 5242 4557"/>
                <a:gd name="T61" fmla="*/ T60 w 687"/>
                <a:gd name="T62" fmla="+- 0 588 423"/>
                <a:gd name="T63" fmla="*/ 588 h 170"/>
                <a:gd name="T64" fmla="+- 0 5238 4557"/>
                <a:gd name="T65" fmla="*/ T64 w 687"/>
                <a:gd name="T66" fmla="+- 0 592 423"/>
                <a:gd name="T67" fmla="*/ 592 h 170"/>
                <a:gd name="T68" fmla="+- 0 5236 4557"/>
                <a:gd name="T69" fmla="*/ T68 w 687"/>
                <a:gd name="T70" fmla="+- 0 593 423"/>
                <a:gd name="T71" fmla="*/ 59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687" h="170">
                  <a:moveTo>
                    <a:pt x="679" y="170"/>
                  </a:moveTo>
                  <a:lnTo>
                    <a:pt x="6" y="170"/>
                  </a:lnTo>
                  <a:lnTo>
                    <a:pt x="4" y="169"/>
                  </a:lnTo>
                  <a:lnTo>
                    <a:pt x="1" y="165"/>
                  </a:lnTo>
                  <a:lnTo>
                    <a:pt x="0" y="163"/>
                  </a:lnTo>
                  <a:lnTo>
                    <a:pt x="0" y="6"/>
                  </a:lnTo>
                  <a:lnTo>
                    <a:pt x="1" y="4"/>
                  </a:lnTo>
                  <a:lnTo>
                    <a:pt x="4" y="1"/>
                  </a:lnTo>
                  <a:lnTo>
                    <a:pt x="6" y="0"/>
                  </a:lnTo>
                  <a:lnTo>
                    <a:pt x="9" y="0"/>
                  </a:lnTo>
                  <a:lnTo>
                    <a:pt x="679" y="0"/>
                  </a:lnTo>
                  <a:lnTo>
                    <a:pt x="681" y="1"/>
                  </a:lnTo>
                  <a:lnTo>
                    <a:pt x="685" y="4"/>
                  </a:lnTo>
                  <a:lnTo>
                    <a:pt x="686" y="6"/>
                  </a:lnTo>
                  <a:lnTo>
                    <a:pt x="686" y="163"/>
                  </a:lnTo>
                  <a:lnTo>
                    <a:pt x="685" y="165"/>
                  </a:lnTo>
                  <a:lnTo>
                    <a:pt x="681" y="169"/>
                  </a:lnTo>
                  <a:lnTo>
                    <a:pt x="679"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70" name="Freeform 381">
              <a:extLst>
                <a:ext uri="{FF2B5EF4-FFF2-40B4-BE49-F238E27FC236}">
                  <a16:creationId xmlns:a16="http://schemas.microsoft.com/office/drawing/2014/main" id="{2A477A2C-C31C-E016-7F63-9D4E68071D71}"/>
                </a:ext>
              </a:extLst>
            </p:cNvPr>
            <p:cNvSpPr>
              <a:spLocks/>
            </p:cNvSpPr>
            <p:nvPr/>
          </p:nvSpPr>
          <p:spPr bwMode="auto">
            <a:xfrm>
              <a:off x="4556" y="422"/>
              <a:ext cx="687" cy="170"/>
            </a:xfrm>
            <a:custGeom>
              <a:avLst/>
              <a:gdLst>
                <a:gd name="T0" fmla="+- 0 4566 4557"/>
                <a:gd name="T1" fmla="*/ T0 w 687"/>
                <a:gd name="T2" fmla="+- 0 423 423"/>
                <a:gd name="T3" fmla="*/ 423 h 170"/>
                <a:gd name="T4" fmla="+- 0 5234 4557"/>
                <a:gd name="T5" fmla="*/ T4 w 687"/>
                <a:gd name="T6" fmla="+- 0 423 423"/>
                <a:gd name="T7" fmla="*/ 423 h 170"/>
                <a:gd name="T8" fmla="+- 0 5236 4557"/>
                <a:gd name="T9" fmla="*/ T8 w 687"/>
                <a:gd name="T10" fmla="+- 0 423 423"/>
                <a:gd name="T11" fmla="*/ 423 h 170"/>
                <a:gd name="T12" fmla="+- 0 5238 4557"/>
                <a:gd name="T13" fmla="*/ T12 w 687"/>
                <a:gd name="T14" fmla="+- 0 424 423"/>
                <a:gd name="T15" fmla="*/ 424 h 170"/>
                <a:gd name="T16" fmla="+- 0 5240 4557"/>
                <a:gd name="T17" fmla="*/ T16 w 687"/>
                <a:gd name="T18" fmla="+- 0 426 423"/>
                <a:gd name="T19" fmla="*/ 426 h 170"/>
                <a:gd name="T20" fmla="+- 0 5242 4557"/>
                <a:gd name="T21" fmla="*/ T20 w 687"/>
                <a:gd name="T22" fmla="+- 0 427 423"/>
                <a:gd name="T23" fmla="*/ 427 h 170"/>
                <a:gd name="T24" fmla="+- 0 5243 4557"/>
                <a:gd name="T25" fmla="*/ T24 w 687"/>
                <a:gd name="T26" fmla="+- 0 429 423"/>
                <a:gd name="T27" fmla="*/ 429 h 170"/>
                <a:gd name="T28" fmla="+- 0 5243 4557"/>
                <a:gd name="T29" fmla="*/ T28 w 687"/>
                <a:gd name="T30" fmla="+- 0 432 423"/>
                <a:gd name="T31" fmla="*/ 432 h 170"/>
                <a:gd name="T32" fmla="+- 0 5243 4557"/>
                <a:gd name="T33" fmla="*/ T32 w 687"/>
                <a:gd name="T34" fmla="+- 0 584 423"/>
                <a:gd name="T35" fmla="*/ 584 h 170"/>
                <a:gd name="T36" fmla="+- 0 5236 4557"/>
                <a:gd name="T37" fmla="*/ T36 w 687"/>
                <a:gd name="T38" fmla="+- 0 593 423"/>
                <a:gd name="T39" fmla="*/ 593 h 170"/>
                <a:gd name="T40" fmla="+- 0 5234 4557"/>
                <a:gd name="T41" fmla="*/ T40 w 687"/>
                <a:gd name="T42" fmla="+- 0 593 423"/>
                <a:gd name="T43" fmla="*/ 593 h 170"/>
                <a:gd name="T44" fmla="+- 0 4566 4557"/>
                <a:gd name="T45" fmla="*/ T44 w 687"/>
                <a:gd name="T46" fmla="+- 0 593 423"/>
                <a:gd name="T47" fmla="*/ 593 h 170"/>
                <a:gd name="T48" fmla="+- 0 4563 4557"/>
                <a:gd name="T49" fmla="*/ T48 w 687"/>
                <a:gd name="T50" fmla="+- 0 593 423"/>
                <a:gd name="T51" fmla="*/ 593 h 170"/>
                <a:gd name="T52" fmla="+- 0 4561 4557"/>
                <a:gd name="T53" fmla="*/ T52 w 687"/>
                <a:gd name="T54" fmla="+- 0 592 423"/>
                <a:gd name="T55" fmla="*/ 592 h 170"/>
                <a:gd name="T56" fmla="+- 0 4559 4557"/>
                <a:gd name="T57" fmla="*/ T56 w 687"/>
                <a:gd name="T58" fmla="+- 0 590 423"/>
                <a:gd name="T59" fmla="*/ 590 h 170"/>
                <a:gd name="T60" fmla="+- 0 4558 4557"/>
                <a:gd name="T61" fmla="*/ T60 w 687"/>
                <a:gd name="T62" fmla="+- 0 588 423"/>
                <a:gd name="T63" fmla="*/ 588 h 170"/>
                <a:gd name="T64" fmla="+- 0 4557 4557"/>
                <a:gd name="T65" fmla="*/ T64 w 687"/>
                <a:gd name="T66" fmla="+- 0 586 423"/>
                <a:gd name="T67" fmla="*/ 586 h 170"/>
                <a:gd name="T68" fmla="+- 0 4557 4557"/>
                <a:gd name="T69" fmla="*/ T68 w 687"/>
                <a:gd name="T70" fmla="+- 0 584 423"/>
                <a:gd name="T71" fmla="*/ 584 h 170"/>
                <a:gd name="T72" fmla="+- 0 4557 4557"/>
                <a:gd name="T73" fmla="*/ T72 w 687"/>
                <a:gd name="T74" fmla="+- 0 432 423"/>
                <a:gd name="T75" fmla="*/ 432 h 170"/>
                <a:gd name="T76" fmla="+- 0 4563 4557"/>
                <a:gd name="T77" fmla="*/ T76 w 687"/>
                <a:gd name="T78" fmla="+- 0 423 423"/>
                <a:gd name="T79" fmla="*/ 423 h 170"/>
                <a:gd name="T80" fmla="+- 0 4566 4557"/>
                <a:gd name="T81" fmla="*/ T80 w 687"/>
                <a:gd name="T82" fmla="+- 0 423 423"/>
                <a:gd name="T83" fmla="*/ 42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687" h="170">
                  <a:moveTo>
                    <a:pt x="9" y="0"/>
                  </a:moveTo>
                  <a:lnTo>
                    <a:pt x="677" y="0"/>
                  </a:lnTo>
                  <a:lnTo>
                    <a:pt x="679" y="0"/>
                  </a:lnTo>
                  <a:lnTo>
                    <a:pt x="681" y="1"/>
                  </a:lnTo>
                  <a:lnTo>
                    <a:pt x="683" y="3"/>
                  </a:lnTo>
                  <a:lnTo>
                    <a:pt x="685" y="4"/>
                  </a:lnTo>
                  <a:lnTo>
                    <a:pt x="686" y="6"/>
                  </a:lnTo>
                  <a:lnTo>
                    <a:pt x="686" y="9"/>
                  </a:lnTo>
                  <a:lnTo>
                    <a:pt x="686" y="161"/>
                  </a:lnTo>
                  <a:lnTo>
                    <a:pt x="679" y="170"/>
                  </a:lnTo>
                  <a:lnTo>
                    <a:pt x="677" y="170"/>
                  </a:lnTo>
                  <a:lnTo>
                    <a:pt x="9" y="170"/>
                  </a:lnTo>
                  <a:lnTo>
                    <a:pt x="6" y="170"/>
                  </a:lnTo>
                  <a:lnTo>
                    <a:pt x="4" y="169"/>
                  </a:lnTo>
                  <a:lnTo>
                    <a:pt x="2" y="167"/>
                  </a:lnTo>
                  <a:lnTo>
                    <a:pt x="1" y="165"/>
                  </a:lnTo>
                  <a:lnTo>
                    <a:pt x="0" y="163"/>
                  </a:lnTo>
                  <a:lnTo>
                    <a:pt x="0" y="161"/>
                  </a:lnTo>
                  <a:lnTo>
                    <a:pt x="0" y="9"/>
                  </a:lnTo>
                  <a:lnTo>
                    <a:pt x="6"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71" name="Rectangle 380">
              <a:extLst>
                <a:ext uri="{FF2B5EF4-FFF2-40B4-BE49-F238E27FC236}">
                  <a16:creationId xmlns:a16="http://schemas.microsoft.com/office/drawing/2014/main" id="{CEDF4FC4-9615-B6EA-1023-838BD87862BC}"/>
                </a:ext>
              </a:extLst>
            </p:cNvPr>
            <p:cNvSpPr>
              <a:spLocks noChangeArrowheads="1"/>
            </p:cNvSpPr>
            <p:nvPr/>
          </p:nvSpPr>
          <p:spPr bwMode="auto">
            <a:xfrm>
              <a:off x="5169" y="441"/>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72" name="Rectangle 379">
              <a:extLst>
                <a:ext uri="{FF2B5EF4-FFF2-40B4-BE49-F238E27FC236}">
                  <a16:creationId xmlns:a16="http://schemas.microsoft.com/office/drawing/2014/main" id="{243FED69-783E-5C66-7C5A-2418F4ADB778}"/>
                </a:ext>
              </a:extLst>
            </p:cNvPr>
            <p:cNvSpPr>
              <a:spLocks noChangeArrowheads="1"/>
            </p:cNvSpPr>
            <p:nvPr/>
          </p:nvSpPr>
          <p:spPr bwMode="auto">
            <a:xfrm>
              <a:off x="5169" y="441"/>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73" name="Rectangle 378">
              <a:extLst>
                <a:ext uri="{FF2B5EF4-FFF2-40B4-BE49-F238E27FC236}">
                  <a16:creationId xmlns:a16="http://schemas.microsoft.com/office/drawing/2014/main" id="{41058F98-07C8-FCF7-F27A-2F8899DCA8B3}"/>
                </a:ext>
              </a:extLst>
            </p:cNvPr>
            <p:cNvSpPr>
              <a:spLocks noChangeArrowheads="1"/>
            </p:cNvSpPr>
            <p:nvPr/>
          </p:nvSpPr>
          <p:spPr bwMode="auto">
            <a:xfrm>
              <a:off x="5162" y="448"/>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74" name="Rectangle 377">
              <a:extLst>
                <a:ext uri="{FF2B5EF4-FFF2-40B4-BE49-F238E27FC236}">
                  <a16:creationId xmlns:a16="http://schemas.microsoft.com/office/drawing/2014/main" id="{E3C7ED95-9876-2796-1D52-392BEFD98F5C}"/>
                </a:ext>
              </a:extLst>
            </p:cNvPr>
            <p:cNvSpPr>
              <a:spLocks noChangeArrowheads="1"/>
            </p:cNvSpPr>
            <p:nvPr/>
          </p:nvSpPr>
          <p:spPr bwMode="auto">
            <a:xfrm>
              <a:off x="5162" y="448"/>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75" name="Rectangle 376">
              <a:extLst>
                <a:ext uri="{FF2B5EF4-FFF2-40B4-BE49-F238E27FC236}">
                  <a16:creationId xmlns:a16="http://schemas.microsoft.com/office/drawing/2014/main" id="{6D7C56BC-5531-6A0C-DCD3-E6763EBDBD4F}"/>
                </a:ext>
              </a:extLst>
            </p:cNvPr>
            <p:cNvSpPr>
              <a:spLocks noChangeArrowheads="1"/>
            </p:cNvSpPr>
            <p:nvPr/>
          </p:nvSpPr>
          <p:spPr bwMode="auto">
            <a:xfrm>
              <a:off x="5162" y="4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76" name="Rectangle 375">
              <a:extLst>
                <a:ext uri="{FF2B5EF4-FFF2-40B4-BE49-F238E27FC236}">
                  <a16:creationId xmlns:a16="http://schemas.microsoft.com/office/drawing/2014/main" id="{0F3AFA75-6367-62B9-FE49-7F1E33F6206C}"/>
                </a:ext>
              </a:extLst>
            </p:cNvPr>
            <p:cNvSpPr>
              <a:spLocks noChangeArrowheads="1"/>
            </p:cNvSpPr>
            <p:nvPr/>
          </p:nvSpPr>
          <p:spPr bwMode="auto">
            <a:xfrm>
              <a:off x="5162" y="4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77" name="Freeform 374">
              <a:extLst>
                <a:ext uri="{FF2B5EF4-FFF2-40B4-BE49-F238E27FC236}">
                  <a16:creationId xmlns:a16="http://schemas.microsoft.com/office/drawing/2014/main" id="{065F6430-C2E1-973B-7301-7691EF396E6B}"/>
                </a:ext>
              </a:extLst>
            </p:cNvPr>
            <p:cNvSpPr>
              <a:spLocks/>
            </p:cNvSpPr>
            <p:nvPr/>
          </p:nvSpPr>
          <p:spPr bwMode="auto">
            <a:xfrm>
              <a:off x="9450" y="422"/>
              <a:ext cx="771" cy="170"/>
            </a:xfrm>
            <a:custGeom>
              <a:avLst/>
              <a:gdLst>
                <a:gd name="T0" fmla="+- 0 10214 9450"/>
                <a:gd name="T1" fmla="*/ T0 w 771"/>
                <a:gd name="T2" fmla="+- 0 593 423"/>
                <a:gd name="T3" fmla="*/ 593 h 170"/>
                <a:gd name="T4" fmla="+- 0 9457 9450"/>
                <a:gd name="T5" fmla="*/ T4 w 771"/>
                <a:gd name="T6" fmla="+- 0 593 423"/>
                <a:gd name="T7" fmla="*/ 593 h 170"/>
                <a:gd name="T8" fmla="+- 0 9455 9450"/>
                <a:gd name="T9" fmla="*/ T8 w 771"/>
                <a:gd name="T10" fmla="+- 0 592 423"/>
                <a:gd name="T11" fmla="*/ 592 h 170"/>
                <a:gd name="T12" fmla="+- 0 9451 9450"/>
                <a:gd name="T13" fmla="*/ T12 w 771"/>
                <a:gd name="T14" fmla="+- 0 588 423"/>
                <a:gd name="T15" fmla="*/ 588 h 170"/>
                <a:gd name="T16" fmla="+- 0 9450 9450"/>
                <a:gd name="T17" fmla="*/ T16 w 771"/>
                <a:gd name="T18" fmla="+- 0 586 423"/>
                <a:gd name="T19" fmla="*/ 586 h 170"/>
                <a:gd name="T20" fmla="+- 0 9450 9450"/>
                <a:gd name="T21" fmla="*/ T20 w 771"/>
                <a:gd name="T22" fmla="+- 0 429 423"/>
                <a:gd name="T23" fmla="*/ 429 h 170"/>
                <a:gd name="T24" fmla="+- 0 9451 9450"/>
                <a:gd name="T25" fmla="*/ T24 w 771"/>
                <a:gd name="T26" fmla="+- 0 427 423"/>
                <a:gd name="T27" fmla="*/ 427 h 170"/>
                <a:gd name="T28" fmla="+- 0 9455 9450"/>
                <a:gd name="T29" fmla="*/ T28 w 771"/>
                <a:gd name="T30" fmla="+- 0 424 423"/>
                <a:gd name="T31" fmla="*/ 424 h 170"/>
                <a:gd name="T32" fmla="+- 0 9457 9450"/>
                <a:gd name="T33" fmla="*/ T32 w 771"/>
                <a:gd name="T34" fmla="+- 0 423 423"/>
                <a:gd name="T35" fmla="*/ 423 h 170"/>
                <a:gd name="T36" fmla="+- 0 9459 9450"/>
                <a:gd name="T37" fmla="*/ T36 w 771"/>
                <a:gd name="T38" fmla="+- 0 423 423"/>
                <a:gd name="T39" fmla="*/ 423 h 170"/>
                <a:gd name="T40" fmla="+- 0 10214 9450"/>
                <a:gd name="T41" fmla="*/ T40 w 771"/>
                <a:gd name="T42" fmla="+- 0 423 423"/>
                <a:gd name="T43" fmla="*/ 423 h 170"/>
                <a:gd name="T44" fmla="+- 0 10216 9450"/>
                <a:gd name="T45" fmla="*/ T44 w 771"/>
                <a:gd name="T46" fmla="+- 0 424 423"/>
                <a:gd name="T47" fmla="*/ 424 h 170"/>
                <a:gd name="T48" fmla="+- 0 10220 9450"/>
                <a:gd name="T49" fmla="*/ T48 w 771"/>
                <a:gd name="T50" fmla="+- 0 427 423"/>
                <a:gd name="T51" fmla="*/ 427 h 170"/>
                <a:gd name="T52" fmla="+- 0 10221 9450"/>
                <a:gd name="T53" fmla="*/ T52 w 771"/>
                <a:gd name="T54" fmla="+- 0 429 423"/>
                <a:gd name="T55" fmla="*/ 429 h 170"/>
                <a:gd name="T56" fmla="+- 0 10221 9450"/>
                <a:gd name="T57" fmla="*/ T56 w 771"/>
                <a:gd name="T58" fmla="+- 0 586 423"/>
                <a:gd name="T59" fmla="*/ 586 h 170"/>
                <a:gd name="T60" fmla="+- 0 10220 9450"/>
                <a:gd name="T61" fmla="*/ T60 w 771"/>
                <a:gd name="T62" fmla="+- 0 588 423"/>
                <a:gd name="T63" fmla="*/ 588 h 170"/>
                <a:gd name="T64" fmla="+- 0 10216 9450"/>
                <a:gd name="T65" fmla="*/ T64 w 771"/>
                <a:gd name="T66" fmla="+- 0 592 423"/>
                <a:gd name="T67" fmla="*/ 592 h 170"/>
                <a:gd name="T68" fmla="+- 0 10214 9450"/>
                <a:gd name="T69" fmla="*/ T68 w 771"/>
                <a:gd name="T70" fmla="+- 0 593 423"/>
                <a:gd name="T71" fmla="*/ 59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771" h="170">
                  <a:moveTo>
                    <a:pt x="764" y="170"/>
                  </a:moveTo>
                  <a:lnTo>
                    <a:pt x="7" y="170"/>
                  </a:lnTo>
                  <a:lnTo>
                    <a:pt x="5" y="169"/>
                  </a:lnTo>
                  <a:lnTo>
                    <a:pt x="1" y="165"/>
                  </a:lnTo>
                  <a:lnTo>
                    <a:pt x="0" y="163"/>
                  </a:lnTo>
                  <a:lnTo>
                    <a:pt x="0" y="6"/>
                  </a:lnTo>
                  <a:lnTo>
                    <a:pt x="1" y="4"/>
                  </a:lnTo>
                  <a:lnTo>
                    <a:pt x="5" y="1"/>
                  </a:lnTo>
                  <a:lnTo>
                    <a:pt x="7" y="0"/>
                  </a:lnTo>
                  <a:lnTo>
                    <a:pt x="9" y="0"/>
                  </a:lnTo>
                  <a:lnTo>
                    <a:pt x="764" y="0"/>
                  </a:lnTo>
                  <a:lnTo>
                    <a:pt x="766" y="1"/>
                  </a:lnTo>
                  <a:lnTo>
                    <a:pt x="770" y="4"/>
                  </a:lnTo>
                  <a:lnTo>
                    <a:pt x="771" y="6"/>
                  </a:lnTo>
                  <a:lnTo>
                    <a:pt x="771" y="163"/>
                  </a:lnTo>
                  <a:lnTo>
                    <a:pt x="770" y="165"/>
                  </a:lnTo>
                  <a:lnTo>
                    <a:pt x="766" y="169"/>
                  </a:lnTo>
                  <a:lnTo>
                    <a:pt x="764"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78" name="Freeform 373">
              <a:extLst>
                <a:ext uri="{FF2B5EF4-FFF2-40B4-BE49-F238E27FC236}">
                  <a16:creationId xmlns:a16="http://schemas.microsoft.com/office/drawing/2014/main" id="{F7E86861-E26B-C48F-EE52-2955520606A0}"/>
                </a:ext>
              </a:extLst>
            </p:cNvPr>
            <p:cNvSpPr>
              <a:spLocks/>
            </p:cNvSpPr>
            <p:nvPr/>
          </p:nvSpPr>
          <p:spPr bwMode="auto">
            <a:xfrm>
              <a:off x="9450" y="422"/>
              <a:ext cx="771" cy="170"/>
            </a:xfrm>
            <a:custGeom>
              <a:avLst/>
              <a:gdLst>
                <a:gd name="T0" fmla="+- 0 9459 9450"/>
                <a:gd name="T1" fmla="*/ T0 w 771"/>
                <a:gd name="T2" fmla="+- 0 423 423"/>
                <a:gd name="T3" fmla="*/ 423 h 170"/>
                <a:gd name="T4" fmla="+- 0 10212 9450"/>
                <a:gd name="T5" fmla="*/ T4 w 771"/>
                <a:gd name="T6" fmla="+- 0 423 423"/>
                <a:gd name="T7" fmla="*/ 423 h 170"/>
                <a:gd name="T8" fmla="+- 0 10214 9450"/>
                <a:gd name="T9" fmla="*/ T8 w 771"/>
                <a:gd name="T10" fmla="+- 0 423 423"/>
                <a:gd name="T11" fmla="*/ 423 h 170"/>
                <a:gd name="T12" fmla="+- 0 10216 9450"/>
                <a:gd name="T13" fmla="*/ T12 w 771"/>
                <a:gd name="T14" fmla="+- 0 424 423"/>
                <a:gd name="T15" fmla="*/ 424 h 170"/>
                <a:gd name="T16" fmla="+- 0 10218 9450"/>
                <a:gd name="T17" fmla="*/ T16 w 771"/>
                <a:gd name="T18" fmla="+- 0 426 423"/>
                <a:gd name="T19" fmla="*/ 426 h 170"/>
                <a:gd name="T20" fmla="+- 0 10220 9450"/>
                <a:gd name="T21" fmla="*/ T20 w 771"/>
                <a:gd name="T22" fmla="+- 0 427 423"/>
                <a:gd name="T23" fmla="*/ 427 h 170"/>
                <a:gd name="T24" fmla="+- 0 10221 9450"/>
                <a:gd name="T25" fmla="*/ T24 w 771"/>
                <a:gd name="T26" fmla="+- 0 429 423"/>
                <a:gd name="T27" fmla="*/ 429 h 170"/>
                <a:gd name="T28" fmla="+- 0 10221 9450"/>
                <a:gd name="T29" fmla="*/ T28 w 771"/>
                <a:gd name="T30" fmla="+- 0 432 423"/>
                <a:gd name="T31" fmla="*/ 432 h 170"/>
                <a:gd name="T32" fmla="+- 0 10221 9450"/>
                <a:gd name="T33" fmla="*/ T32 w 771"/>
                <a:gd name="T34" fmla="+- 0 584 423"/>
                <a:gd name="T35" fmla="*/ 584 h 170"/>
                <a:gd name="T36" fmla="+- 0 10214 9450"/>
                <a:gd name="T37" fmla="*/ T36 w 771"/>
                <a:gd name="T38" fmla="+- 0 593 423"/>
                <a:gd name="T39" fmla="*/ 593 h 170"/>
                <a:gd name="T40" fmla="+- 0 10212 9450"/>
                <a:gd name="T41" fmla="*/ T40 w 771"/>
                <a:gd name="T42" fmla="+- 0 593 423"/>
                <a:gd name="T43" fmla="*/ 593 h 170"/>
                <a:gd name="T44" fmla="+- 0 9459 9450"/>
                <a:gd name="T45" fmla="*/ T44 w 771"/>
                <a:gd name="T46" fmla="+- 0 593 423"/>
                <a:gd name="T47" fmla="*/ 593 h 170"/>
                <a:gd name="T48" fmla="+- 0 9457 9450"/>
                <a:gd name="T49" fmla="*/ T48 w 771"/>
                <a:gd name="T50" fmla="+- 0 593 423"/>
                <a:gd name="T51" fmla="*/ 593 h 170"/>
                <a:gd name="T52" fmla="+- 0 9455 9450"/>
                <a:gd name="T53" fmla="*/ T52 w 771"/>
                <a:gd name="T54" fmla="+- 0 592 423"/>
                <a:gd name="T55" fmla="*/ 592 h 170"/>
                <a:gd name="T56" fmla="+- 0 9453 9450"/>
                <a:gd name="T57" fmla="*/ T56 w 771"/>
                <a:gd name="T58" fmla="+- 0 590 423"/>
                <a:gd name="T59" fmla="*/ 590 h 170"/>
                <a:gd name="T60" fmla="+- 0 9451 9450"/>
                <a:gd name="T61" fmla="*/ T60 w 771"/>
                <a:gd name="T62" fmla="+- 0 588 423"/>
                <a:gd name="T63" fmla="*/ 588 h 170"/>
                <a:gd name="T64" fmla="+- 0 9450 9450"/>
                <a:gd name="T65" fmla="*/ T64 w 771"/>
                <a:gd name="T66" fmla="+- 0 586 423"/>
                <a:gd name="T67" fmla="*/ 586 h 170"/>
                <a:gd name="T68" fmla="+- 0 9450 9450"/>
                <a:gd name="T69" fmla="*/ T68 w 771"/>
                <a:gd name="T70" fmla="+- 0 584 423"/>
                <a:gd name="T71" fmla="*/ 584 h 170"/>
                <a:gd name="T72" fmla="+- 0 9450 9450"/>
                <a:gd name="T73" fmla="*/ T72 w 771"/>
                <a:gd name="T74" fmla="+- 0 432 423"/>
                <a:gd name="T75" fmla="*/ 432 h 170"/>
                <a:gd name="T76" fmla="+- 0 9450 9450"/>
                <a:gd name="T77" fmla="*/ T76 w 771"/>
                <a:gd name="T78" fmla="+- 0 429 423"/>
                <a:gd name="T79" fmla="*/ 429 h 170"/>
                <a:gd name="T80" fmla="+- 0 9451 9450"/>
                <a:gd name="T81" fmla="*/ T80 w 771"/>
                <a:gd name="T82" fmla="+- 0 427 423"/>
                <a:gd name="T83" fmla="*/ 427 h 170"/>
                <a:gd name="T84" fmla="+- 0 9453 9450"/>
                <a:gd name="T85" fmla="*/ T84 w 771"/>
                <a:gd name="T86" fmla="+- 0 426 423"/>
                <a:gd name="T87" fmla="*/ 426 h 170"/>
                <a:gd name="T88" fmla="+- 0 9455 9450"/>
                <a:gd name="T89" fmla="*/ T88 w 771"/>
                <a:gd name="T90" fmla="+- 0 424 423"/>
                <a:gd name="T91" fmla="*/ 424 h 170"/>
                <a:gd name="T92" fmla="+- 0 9457 9450"/>
                <a:gd name="T93" fmla="*/ T92 w 771"/>
                <a:gd name="T94" fmla="+- 0 423 423"/>
                <a:gd name="T95" fmla="*/ 423 h 170"/>
                <a:gd name="T96" fmla="+- 0 9459 9450"/>
                <a:gd name="T97" fmla="*/ T96 w 771"/>
                <a:gd name="T98" fmla="+- 0 423 423"/>
                <a:gd name="T99" fmla="*/ 42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771" h="170">
                  <a:moveTo>
                    <a:pt x="9" y="0"/>
                  </a:moveTo>
                  <a:lnTo>
                    <a:pt x="762" y="0"/>
                  </a:lnTo>
                  <a:lnTo>
                    <a:pt x="764" y="0"/>
                  </a:lnTo>
                  <a:lnTo>
                    <a:pt x="766" y="1"/>
                  </a:lnTo>
                  <a:lnTo>
                    <a:pt x="768" y="3"/>
                  </a:lnTo>
                  <a:lnTo>
                    <a:pt x="770" y="4"/>
                  </a:lnTo>
                  <a:lnTo>
                    <a:pt x="771" y="6"/>
                  </a:lnTo>
                  <a:lnTo>
                    <a:pt x="771" y="9"/>
                  </a:lnTo>
                  <a:lnTo>
                    <a:pt x="771" y="161"/>
                  </a:lnTo>
                  <a:lnTo>
                    <a:pt x="764" y="170"/>
                  </a:lnTo>
                  <a:lnTo>
                    <a:pt x="762" y="170"/>
                  </a:lnTo>
                  <a:lnTo>
                    <a:pt x="9" y="170"/>
                  </a:lnTo>
                  <a:lnTo>
                    <a:pt x="7" y="170"/>
                  </a:lnTo>
                  <a:lnTo>
                    <a:pt x="5" y="169"/>
                  </a:lnTo>
                  <a:lnTo>
                    <a:pt x="3" y="167"/>
                  </a:lnTo>
                  <a:lnTo>
                    <a:pt x="1" y="165"/>
                  </a:lnTo>
                  <a:lnTo>
                    <a:pt x="0" y="163"/>
                  </a:lnTo>
                  <a:lnTo>
                    <a:pt x="0" y="161"/>
                  </a:lnTo>
                  <a:lnTo>
                    <a:pt x="0" y="9"/>
                  </a:lnTo>
                  <a:lnTo>
                    <a:pt x="0" y="6"/>
                  </a:lnTo>
                  <a:lnTo>
                    <a:pt x="1" y="4"/>
                  </a:lnTo>
                  <a:lnTo>
                    <a:pt x="3" y="3"/>
                  </a:lnTo>
                  <a:lnTo>
                    <a:pt x="5" y="1"/>
                  </a:lnTo>
                  <a:lnTo>
                    <a:pt x="7"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79" name="Rectangle 372">
              <a:extLst>
                <a:ext uri="{FF2B5EF4-FFF2-40B4-BE49-F238E27FC236}">
                  <a16:creationId xmlns:a16="http://schemas.microsoft.com/office/drawing/2014/main" id="{765BEB20-15B9-C679-9216-8679D32549C6}"/>
                </a:ext>
              </a:extLst>
            </p:cNvPr>
            <p:cNvSpPr>
              <a:spLocks noChangeArrowheads="1"/>
            </p:cNvSpPr>
            <p:nvPr/>
          </p:nvSpPr>
          <p:spPr bwMode="auto">
            <a:xfrm>
              <a:off x="10147" y="441"/>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80" name="Rectangle 371">
              <a:extLst>
                <a:ext uri="{FF2B5EF4-FFF2-40B4-BE49-F238E27FC236}">
                  <a16:creationId xmlns:a16="http://schemas.microsoft.com/office/drawing/2014/main" id="{D78B011E-23B3-0CB0-AEE8-A155F51B648B}"/>
                </a:ext>
              </a:extLst>
            </p:cNvPr>
            <p:cNvSpPr>
              <a:spLocks noChangeArrowheads="1"/>
            </p:cNvSpPr>
            <p:nvPr/>
          </p:nvSpPr>
          <p:spPr bwMode="auto">
            <a:xfrm>
              <a:off x="10147" y="441"/>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81" name="Rectangle 370">
              <a:extLst>
                <a:ext uri="{FF2B5EF4-FFF2-40B4-BE49-F238E27FC236}">
                  <a16:creationId xmlns:a16="http://schemas.microsoft.com/office/drawing/2014/main" id="{FF48EF45-12F2-107A-34E2-2512E0A6DACF}"/>
                </a:ext>
              </a:extLst>
            </p:cNvPr>
            <p:cNvSpPr>
              <a:spLocks noChangeArrowheads="1"/>
            </p:cNvSpPr>
            <p:nvPr/>
          </p:nvSpPr>
          <p:spPr bwMode="auto">
            <a:xfrm>
              <a:off x="10140" y="448"/>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82" name="Rectangle 369">
              <a:extLst>
                <a:ext uri="{FF2B5EF4-FFF2-40B4-BE49-F238E27FC236}">
                  <a16:creationId xmlns:a16="http://schemas.microsoft.com/office/drawing/2014/main" id="{8E0F52D3-F18C-ED58-8B90-02B9262EB18A}"/>
                </a:ext>
              </a:extLst>
            </p:cNvPr>
            <p:cNvSpPr>
              <a:spLocks noChangeArrowheads="1"/>
            </p:cNvSpPr>
            <p:nvPr/>
          </p:nvSpPr>
          <p:spPr bwMode="auto">
            <a:xfrm>
              <a:off x="10140" y="448"/>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83" name="Rectangle 368">
              <a:extLst>
                <a:ext uri="{FF2B5EF4-FFF2-40B4-BE49-F238E27FC236}">
                  <a16:creationId xmlns:a16="http://schemas.microsoft.com/office/drawing/2014/main" id="{F3719117-48A9-A043-5E4D-2D8096735F0E}"/>
                </a:ext>
              </a:extLst>
            </p:cNvPr>
            <p:cNvSpPr>
              <a:spLocks noChangeArrowheads="1"/>
            </p:cNvSpPr>
            <p:nvPr/>
          </p:nvSpPr>
          <p:spPr bwMode="auto">
            <a:xfrm>
              <a:off x="10140" y="4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84" name="Rectangle 367">
              <a:extLst>
                <a:ext uri="{FF2B5EF4-FFF2-40B4-BE49-F238E27FC236}">
                  <a16:creationId xmlns:a16="http://schemas.microsoft.com/office/drawing/2014/main" id="{381C2794-C90F-0AE0-287C-45C38D1C40FE}"/>
                </a:ext>
              </a:extLst>
            </p:cNvPr>
            <p:cNvSpPr>
              <a:spLocks noChangeArrowheads="1"/>
            </p:cNvSpPr>
            <p:nvPr/>
          </p:nvSpPr>
          <p:spPr bwMode="auto">
            <a:xfrm>
              <a:off x="10140" y="4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85" name="Freeform 366">
              <a:extLst>
                <a:ext uri="{FF2B5EF4-FFF2-40B4-BE49-F238E27FC236}">
                  <a16:creationId xmlns:a16="http://schemas.microsoft.com/office/drawing/2014/main" id="{F429E17D-3C05-3E53-BAFC-B06ED3EDD6D6}"/>
                </a:ext>
              </a:extLst>
            </p:cNvPr>
            <p:cNvSpPr>
              <a:spLocks/>
            </p:cNvSpPr>
            <p:nvPr/>
          </p:nvSpPr>
          <p:spPr bwMode="auto">
            <a:xfrm>
              <a:off x="8685" y="422"/>
              <a:ext cx="635" cy="170"/>
            </a:xfrm>
            <a:custGeom>
              <a:avLst/>
              <a:gdLst>
                <a:gd name="T0" fmla="+- 0 9313 8685"/>
                <a:gd name="T1" fmla="*/ T0 w 635"/>
                <a:gd name="T2" fmla="+- 0 593 423"/>
                <a:gd name="T3" fmla="*/ 593 h 170"/>
                <a:gd name="T4" fmla="+- 0 8692 8685"/>
                <a:gd name="T5" fmla="*/ T4 w 635"/>
                <a:gd name="T6" fmla="+- 0 593 423"/>
                <a:gd name="T7" fmla="*/ 593 h 170"/>
                <a:gd name="T8" fmla="+- 0 8690 8685"/>
                <a:gd name="T9" fmla="*/ T8 w 635"/>
                <a:gd name="T10" fmla="+- 0 592 423"/>
                <a:gd name="T11" fmla="*/ 592 h 170"/>
                <a:gd name="T12" fmla="+- 0 8686 8685"/>
                <a:gd name="T13" fmla="*/ T12 w 635"/>
                <a:gd name="T14" fmla="+- 0 588 423"/>
                <a:gd name="T15" fmla="*/ 588 h 170"/>
                <a:gd name="T16" fmla="+- 0 8685 8685"/>
                <a:gd name="T17" fmla="*/ T16 w 635"/>
                <a:gd name="T18" fmla="+- 0 586 423"/>
                <a:gd name="T19" fmla="*/ 586 h 170"/>
                <a:gd name="T20" fmla="+- 0 8685 8685"/>
                <a:gd name="T21" fmla="*/ T20 w 635"/>
                <a:gd name="T22" fmla="+- 0 429 423"/>
                <a:gd name="T23" fmla="*/ 429 h 170"/>
                <a:gd name="T24" fmla="+- 0 8686 8685"/>
                <a:gd name="T25" fmla="*/ T24 w 635"/>
                <a:gd name="T26" fmla="+- 0 427 423"/>
                <a:gd name="T27" fmla="*/ 427 h 170"/>
                <a:gd name="T28" fmla="+- 0 8690 8685"/>
                <a:gd name="T29" fmla="*/ T28 w 635"/>
                <a:gd name="T30" fmla="+- 0 424 423"/>
                <a:gd name="T31" fmla="*/ 424 h 170"/>
                <a:gd name="T32" fmla="+- 0 8692 8685"/>
                <a:gd name="T33" fmla="*/ T32 w 635"/>
                <a:gd name="T34" fmla="+- 0 423 423"/>
                <a:gd name="T35" fmla="*/ 423 h 170"/>
                <a:gd name="T36" fmla="+- 0 8694 8685"/>
                <a:gd name="T37" fmla="*/ T36 w 635"/>
                <a:gd name="T38" fmla="+- 0 423 423"/>
                <a:gd name="T39" fmla="*/ 423 h 170"/>
                <a:gd name="T40" fmla="+- 0 9313 8685"/>
                <a:gd name="T41" fmla="*/ T40 w 635"/>
                <a:gd name="T42" fmla="+- 0 423 423"/>
                <a:gd name="T43" fmla="*/ 423 h 170"/>
                <a:gd name="T44" fmla="+- 0 9316 8685"/>
                <a:gd name="T45" fmla="*/ T44 w 635"/>
                <a:gd name="T46" fmla="+- 0 424 423"/>
                <a:gd name="T47" fmla="*/ 424 h 170"/>
                <a:gd name="T48" fmla="+- 0 9319 8685"/>
                <a:gd name="T49" fmla="*/ T48 w 635"/>
                <a:gd name="T50" fmla="+- 0 427 423"/>
                <a:gd name="T51" fmla="*/ 427 h 170"/>
                <a:gd name="T52" fmla="+- 0 9320 8685"/>
                <a:gd name="T53" fmla="*/ T52 w 635"/>
                <a:gd name="T54" fmla="+- 0 429 423"/>
                <a:gd name="T55" fmla="*/ 429 h 170"/>
                <a:gd name="T56" fmla="+- 0 9320 8685"/>
                <a:gd name="T57" fmla="*/ T56 w 635"/>
                <a:gd name="T58" fmla="+- 0 586 423"/>
                <a:gd name="T59" fmla="*/ 586 h 170"/>
                <a:gd name="T60" fmla="+- 0 9319 8685"/>
                <a:gd name="T61" fmla="*/ T60 w 635"/>
                <a:gd name="T62" fmla="+- 0 588 423"/>
                <a:gd name="T63" fmla="*/ 588 h 170"/>
                <a:gd name="T64" fmla="+- 0 9316 8685"/>
                <a:gd name="T65" fmla="*/ T64 w 635"/>
                <a:gd name="T66" fmla="+- 0 592 423"/>
                <a:gd name="T67" fmla="*/ 592 h 170"/>
                <a:gd name="T68" fmla="+- 0 9313 8685"/>
                <a:gd name="T69" fmla="*/ T68 w 635"/>
                <a:gd name="T70" fmla="+- 0 593 423"/>
                <a:gd name="T71" fmla="*/ 59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635" h="170">
                  <a:moveTo>
                    <a:pt x="628" y="170"/>
                  </a:moveTo>
                  <a:lnTo>
                    <a:pt x="7" y="170"/>
                  </a:lnTo>
                  <a:lnTo>
                    <a:pt x="5" y="169"/>
                  </a:lnTo>
                  <a:lnTo>
                    <a:pt x="1" y="165"/>
                  </a:lnTo>
                  <a:lnTo>
                    <a:pt x="0" y="163"/>
                  </a:lnTo>
                  <a:lnTo>
                    <a:pt x="0" y="6"/>
                  </a:lnTo>
                  <a:lnTo>
                    <a:pt x="1" y="4"/>
                  </a:lnTo>
                  <a:lnTo>
                    <a:pt x="5" y="1"/>
                  </a:lnTo>
                  <a:lnTo>
                    <a:pt x="7" y="0"/>
                  </a:lnTo>
                  <a:lnTo>
                    <a:pt x="9" y="0"/>
                  </a:lnTo>
                  <a:lnTo>
                    <a:pt x="628" y="0"/>
                  </a:lnTo>
                  <a:lnTo>
                    <a:pt x="631" y="1"/>
                  </a:lnTo>
                  <a:lnTo>
                    <a:pt x="634" y="4"/>
                  </a:lnTo>
                  <a:lnTo>
                    <a:pt x="635" y="6"/>
                  </a:lnTo>
                  <a:lnTo>
                    <a:pt x="635" y="163"/>
                  </a:lnTo>
                  <a:lnTo>
                    <a:pt x="634" y="165"/>
                  </a:lnTo>
                  <a:lnTo>
                    <a:pt x="631" y="169"/>
                  </a:lnTo>
                  <a:lnTo>
                    <a:pt x="628"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86" name="Freeform 365">
              <a:extLst>
                <a:ext uri="{FF2B5EF4-FFF2-40B4-BE49-F238E27FC236}">
                  <a16:creationId xmlns:a16="http://schemas.microsoft.com/office/drawing/2014/main" id="{BB0D1E18-7426-C1EA-1D9C-710370AC1483}"/>
                </a:ext>
              </a:extLst>
            </p:cNvPr>
            <p:cNvSpPr>
              <a:spLocks/>
            </p:cNvSpPr>
            <p:nvPr/>
          </p:nvSpPr>
          <p:spPr bwMode="auto">
            <a:xfrm>
              <a:off x="8685" y="422"/>
              <a:ext cx="635" cy="170"/>
            </a:xfrm>
            <a:custGeom>
              <a:avLst/>
              <a:gdLst>
                <a:gd name="T0" fmla="+- 0 8694 8685"/>
                <a:gd name="T1" fmla="*/ T0 w 635"/>
                <a:gd name="T2" fmla="+- 0 423 423"/>
                <a:gd name="T3" fmla="*/ 423 h 170"/>
                <a:gd name="T4" fmla="+- 0 9311 8685"/>
                <a:gd name="T5" fmla="*/ T4 w 635"/>
                <a:gd name="T6" fmla="+- 0 423 423"/>
                <a:gd name="T7" fmla="*/ 423 h 170"/>
                <a:gd name="T8" fmla="+- 0 9313 8685"/>
                <a:gd name="T9" fmla="*/ T8 w 635"/>
                <a:gd name="T10" fmla="+- 0 423 423"/>
                <a:gd name="T11" fmla="*/ 423 h 170"/>
                <a:gd name="T12" fmla="+- 0 9316 8685"/>
                <a:gd name="T13" fmla="*/ T12 w 635"/>
                <a:gd name="T14" fmla="+- 0 424 423"/>
                <a:gd name="T15" fmla="*/ 424 h 170"/>
                <a:gd name="T16" fmla="+- 0 9317 8685"/>
                <a:gd name="T17" fmla="*/ T16 w 635"/>
                <a:gd name="T18" fmla="+- 0 426 423"/>
                <a:gd name="T19" fmla="*/ 426 h 170"/>
                <a:gd name="T20" fmla="+- 0 9319 8685"/>
                <a:gd name="T21" fmla="*/ T20 w 635"/>
                <a:gd name="T22" fmla="+- 0 427 423"/>
                <a:gd name="T23" fmla="*/ 427 h 170"/>
                <a:gd name="T24" fmla="+- 0 9320 8685"/>
                <a:gd name="T25" fmla="*/ T24 w 635"/>
                <a:gd name="T26" fmla="+- 0 429 423"/>
                <a:gd name="T27" fmla="*/ 429 h 170"/>
                <a:gd name="T28" fmla="+- 0 9320 8685"/>
                <a:gd name="T29" fmla="*/ T28 w 635"/>
                <a:gd name="T30" fmla="+- 0 432 423"/>
                <a:gd name="T31" fmla="*/ 432 h 170"/>
                <a:gd name="T32" fmla="+- 0 9320 8685"/>
                <a:gd name="T33" fmla="*/ T32 w 635"/>
                <a:gd name="T34" fmla="+- 0 584 423"/>
                <a:gd name="T35" fmla="*/ 584 h 170"/>
                <a:gd name="T36" fmla="+- 0 9313 8685"/>
                <a:gd name="T37" fmla="*/ T36 w 635"/>
                <a:gd name="T38" fmla="+- 0 593 423"/>
                <a:gd name="T39" fmla="*/ 593 h 170"/>
                <a:gd name="T40" fmla="+- 0 9311 8685"/>
                <a:gd name="T41" fmla="*/ T40 w 635"/>
                <a:gd name="T42" fmla="+- 0 593 423"/>
                <a:gd name="T43" fmla="*/ 593 h 170"/>
                <a:gd name="T44" fmla="+- 0 8694 8685"/>
                <a:gd name="T45" fmla="*/ T44 w 635"/>
                <a:gd name="T46" fmla="+- 0 593 423"/>
                <a:gd name="T47" fmla="*/ 593 h 170"/>
                <a:gd name="T48" fmla="+- 0 8692 8685"/>
                <a:gd name="T49" fmla="*/ T48 w 635"/>
                <a:gd name="T50" fmla="+- 0 593 423"/>
                <a:gd name="T51" fmla="*/ 593 h 170"/>
                <a:gd name="T52" fmla="+- 0 8690 8685"/>
                <a:gd name="T53" fmla="*/ T52 w 635"/>
                <a:gd name="T54" fmla="+- 0 592 423"/>
                <a:gd name="T55" fmla="*/ 592 h 170"/>
                <a:gd name="T56" fmla="+- 0 8688 8685"/>
                <a:gd name="T57" fmla="*/ T56 w 635"/>
                <a:gd name="T58" fmla="+- 0 590 423"/>
                <a:gd name="T59" fmla="*/ 590 h 170"/>
                <a:gd name="T60" fmla="+- 0 8686 8685"/>
                <a:gd name="T61" fmla="*/ T60 w 635"/>
                <a:gd name="T62" fmla="+- 0 588 423"/>
                <a:gd name="T63" fmla="*/ 588 h 170"/>
                <a:gd name="T64" fmla="+- 0 8685 8685"/>
                <a:gd name="T65" fmla="*/ T64 w 635"/>
                <a:gd name="T66" fmla="+- 0 586 423"/>
                <a:gd name="T67" fmla="*/ 586 h 170"/>
                <a:gd name="T68" fmla="+- 0 8685 8685"/>
                <a:gd name="T69" fmla="*/ T68 w 635"/>
                <a:gd name="T70" fmla="+- 0 584 423"/>
                <a:gd name="T71" fmla="*/ 584 h 170"/>
                <a:gd name="T72" fmla="+- 0 8685 8685"/>
                <a:gd name="T73" fmla="*/ T72 w 635"/>
                <a:gd name="T74" fmla="+- 0 432 423"/>
                <a:gd name="T75" fmla="*/ 432 h 170"/>
                <a:gd name="T76" fmla="+- 0 8685 8685"/>
                <a:gd name="T77" fmla="*/ T76 w 635"/>
                <a:gd name="T78" fmla="+- 0 429 423"/>
                <a:gd name="T79" fmla="*/ 429 h 170"/>
                <a:gd name="T80" fmla="+- 0 8686 8685"/>
                <a:gd name="T81" fmla="*/ T80 w 635"/>
                <a:gd name="T82" fmla="+- 0 427 423"/>
                <a:gd name="T83" fmla="*/ 427 h 170"/>
                <a:gd name="T84" fmla="+- 0 8688 8685"/>
                <a:gd name="T85" fmla="*/ T84 w 635"/>
                <a:gd name="T86" fmla="+- 0 426 423"/>
                <a:gd name="T87" fmla="*/ 426 h 170"/>
                <a:gd name="T88" fmla="+- 0 8690 8685"/>
                <a:gd name="T89" fmla="*/ T88 w 635"/>
                <a:gd name="T90" fmla="+- 0 424 423"/>
                <a:gd name="T91" fmla="*/ 424 h 170"/>
                <a:gd name="T92" fmla="+- 0 8692 8685"/>
                <a:gd name="T93" fmla="*/ T92 w 635"/>
                <a:gd name="T94" fmla="+- 0 423 423"/>
                <a:gd name="T95" fmla="*/ 423 h 170"/>
                <a:gd name="T96" fmla="+- 0 8694 8685"/>
                <a:gd name="T97" fmla="*/ T96 w 635"/>
                <a:gd name="T98" fmla="+- 0 423 423"/>
                <a:gd name="T99" fmla="*/ 42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635" h="170">
                  <a:moveTo>
                    <a:pt x="9" y="0"/>
                  </a:moveTo>
                  <a:lnTo>
                    <a:pt x="626" y="0"/>
                  </a:lnTo>
                  <a:lnTo>
                    <a:pt x="628" y="0"/>
                  </a:lnTo>
                  <a:lnTo>
                    <a:pt x="631" y="1"/>
                  </a:lnTo>
                  <a:lnTo>
                    <a:pt x="632" y="3"/>
                  </a:lnTo>
                  <a:lnTo>
                    <a:pt x="634" y="4"/>
                  </a:lnTo>
                  <a:lnTo>
                    <a:pt x="635" y="6"/>
                  </a:lnTo>
                  <a:lnTo>
                    <a:pt x="635" y="9"/>
                  </a:lnTo>
                  <a:lnTo>
                    <a:pt x="635" y="161"/>
                  </a:lnTo>
                  <a:lnTo>
                    <a:pt x="628" y="170"/>
                  </a:lnTo>
                  <a:lnTo>
                    <a:pt x="626" y="170"/>
                  </a:lnTo>
                  <a:lnTo>
                    <a:pt x="9" y="170"/>
                  </a:lnTo>
                  <a:lnTo>
                    <a:pt x="7" y="170"/>
                  </a:lnTo>
                  <a:lnTo>
                    <a:pt x="5" y="169"/>
                  </a:lnTo>
                  <a:lnTo>
                    <a:pt x="3" y="167"/>
                  </a:lnTo>
                  <a:lnTo>
                    <a:pt x="1" y="165"/>
                  </a:lnTo>
                  <a:lnTo>
                    <a:pt x="0" y="163"/>
                  </a:lnTo>
                  <a:lnTo>
                    <a:pt x="0" y="161"/>
                  </a:lnTo>
                  <a:lnTo>
                    <a:pt x="0" y="9"/>
                  </a:lnTo>
                  <a:lnTo>
                    <a:pt x="0" y="6"/>
                  </a:lnTo>
                  <a:lnTo>
                    <a:pt x="1" y="4"/>
                  </a:lnTo>
                  <a:lnTo>
                    <a:pt x="3" y="3"/>
                  </a:lnTo>
                  <a:lnTo>
                    <a:pt x="5" y="1"/>
                  </a:lnTo>
                  <a:lnTo>
                    <a:pt x="7"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87" name="Rectangle 364">
              <a:extLst>
                <a:ext uri="{FF2B5EF4-FFF2-40B4-BE49-F238E27FC236}">
                  <a16:creationId xmlns:a16="http://schemas.microsoft.com/office/drawing/2014/main" id="{201616C8-5781-74BD-95A6-9715C9904313}"/>
                </a:ext>
              </a:extLst>
            </p:cNvPr>
            <p:cNvSpPr>
              <a:spLocks noChangeArrowheads="1"/>
            </p:cNvSpPr>
            <p:nvPr/>
          </p:nvSpPr>
          <p:spPr bwMode="auto">
            <a:xfrm>
              <a:off x="9246" y="441"/>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88" name="Rectangle 363">
              <a:extLst>
                <a:ext uri="{FF2B5EF4-FFF2-40B4-BE49-F238E27FC236}">
                  <a16:creationId xmlns:a16="http://schemas.microsoft.com/office/drawing/2014/main" id="{275D0693-C410-2A02-9644-28F858AE8F33}"/>
                </a:ext>
              </a:extLst>
            </p:cNvPr>
            <p:cNvSpPr>
              <a:spLocks noChangeArrowheads="1"/>
            </p:cNvSpPr>
            <p:nvPr/>
          </p:nvSpPr>
          <p:spPr bwMode="auto">
            <a:xfrm>
              <a:off x="9246" y="441"/>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89" name="Rectangle 362">
              <a:extLst>
                <a:ext uri="{FF2B5EF4-FFF2-40B4-BE49-F238E27FC236}">
                  <a16:creationId xmlns:a16="http://schemas.microsoft.com/office/drawing/2014/main" id="{D9490C37-DC94-5237-515A-D21EE94381DF}"/>
                </a:ext>
              </a:extLst>
            </p:cNvPr>
            <p:cNvSpPr>
              <a:spLocks noChangeArrowheads="1"/>
            </p:cNvSpPr>
            <p:nvPr/>
          </p:nvSpPr>
          <p:spPr bwMode="auto">
            <a:xfrm>
              <a:off x="9239" y="448"/>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90" name="Rectangle 361">
              <a:extLst>
                <a:ext uri="{FF2B5EF4-FFF2-40B4-BE49-F238E27FC236}">
                  <a16:creationId xmlns:a16="http://schemas.microsoft.com/office/drawing/2014/main" id="{1C964EE1-FF05-0074-C101-6532FAED87D7}"/>
                </a:ext>
              </a:extLst>
            </p:cNvPr>
            <p:cNvSpPr>
              <a:spLocks noChangeArrowheads="1"/>
            </p:cNvSpPr>
            <p:nvPr/>
          </p:nvSpPr>
          <p:spPr bwMode="auto">
            <a:xfrm>
              <a:off x="9239" y="448"/>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91" name="Rectangle 360">
              <a:extLst>
                <a:ext uri="{FF2B5EF4-FFF2-40B4-BE49-F238E27FC236}">
                  <a16:creationId xmlns:a16="http://schemas.microsoft.com/office/drawing/2014/main" id="{02C8C840-2CC5-6604-062C-037D1F7EDB84}"/>
                </a:ext>
              </a:extLst>
            </p:cNvPr>
            <p:cNvSpPr>
              <a:spLocks noChangeArrowheads="1"/>
            </p:cNvSpPr>
            <p:nvPr/>
          </p:nvSpPr>
          <p:spPr bwMode="auto">
            <a:xfrm>
              <a:off x="9239" y="4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92" name="Rectangle 359">
              <a:extLst>
                <a:ext uri="{FF2B5EF4-FFF2-40B4-BE49-F238E27FC236}">
                  <a16:creationId xmlns:a16="http://schemas.microsoft.com/office/drawing/2014/main" id="{96068F64-FCB8-9EA7-6E0B-8523471E1015}"/>
                </a:ext>
              </a:extLst>
            </p:cNvPr>
            <p:cNvSpPr>
              <a:spLocks noChangeArrowheads="1"/>
            </p:cNvSpPr>
            <p:nvPr/>
          </p:nvSpPr>
          <p:spPr bwMode="auto">
            <a:xfrm>
              <a:off x="9239" y="4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93" name="Freeform 358">
              <a:extLst>
                <a:ext uri="{FF2B5EF4-FFF2-40B4-BE49-F238E27FC236}">
                  <a16:creationId xmlns:a16="http://schemas.microsoft.com/office/drawing/2014/main" id="{21CBD0F3-BE76-6BF6-E779-6BF05DD50E4E}"/>
                </a:ext>
              </a:extLst>
            </p:cNvPr>
            <p:cNvSpPr>
              <a:spLocks/>
            </p:cNvSpPr>
            <p:nvPr/>
          </p:nvSpPr>
          <p:spPr bwMode="auto">
            <a:xfrm>
              <a:off x="6620" y="422"/>
              <a:ext cx="800" cy="170"/>
            </a:xfrm>
            <a:custGeom>
              <a:avLst/>
              <a:gdLst>
                <a:gd name="T0" fmla="+- 0 7414 6621"/>
                <a:gd name="T1" fmla="*/ T0 w 800"/>
                <a:gd name="T2" fmla="+- 0 593 423"/>
                <a:gd name="T3" fmla="*/ 593 h 170"/>
                <a:gd name="T4" fmla="+- 0 6628 6621"/>
                <a:gd name="T5" fmla="*/ T4 w 800"/>
                <a:gd name="T6" fmla="+- 0 593 423"/>
                <a:gd name="T7" fmla="*/ 593 h 170"/>
                <a:gd name="T8" fmla="+- 0 6625 6621"/>
                <a:gd name="T9" fmla="*/ T8 w 800"/>
                <a:gd name="T10" fmla="+- 0 592 423"/>
                <a:gd name="T11" fmla="*/ 592 h 170"/>
                <a:gd name="T12" fmla="+- 0 6622 6621"/>
                <a:gd name="T13" fmla="*/ T12 w 800"/>
                <a:gd name="T14" fmla="+- 0 588 423"/>
                <a:gd name="T15" fmla="*/ 588 h 170"/>
                <a:gd name="T16" fmla="+- 0 6621 6621"/>
                <a:gd name="T17" fmla="*/ T16 w 800"/>
                <a:gd name="T18" fmla="+- 0 586 423"/>
                <a:gd name="T19" fmla="*/ 586 h 170"/>
                <a:gd name="T20" fmla="+- 0 6621 6621"/>
                <a:gd name="T21" fmla="*/ T20 w 800"/>
                <a:gd name="T22" fmla="+- 0 429 423"/>
                <a:gd name="T23" fmla="*/ 429 h 170"/>
                <a:gd name="T24" fmla="+- 0 6622 6621"/>
                <a:gd name="T25" fmla="*/ T24 w 800"/>
                <a:gd name="T26" fmla="+- 0 427 423"/>
                <a:gd name="T27" fmla="*/ 427 h 170"/>
                <a:gd name="T28" fmla="+- 0 6625 6621"/>
                <a:gd name="T29" fmla="*/ T28 w 800"/>
                <a:gd name="T30" fmla="+- 0 424 423"/>
                <a:gd name="T31" fmla="*/ 424 h 170"/>
                <a:gd name="T32" fmla="+- 0 6628 6621"/>
                <a:gd name="T33" fmla="*/ T32 w 800"/>
                <a:gd name="T34" fmla="+- 0 423 423"/>
                <a:gd name="T35" fmla="*/ 423 h 170"/>
                <a:gd name="T36" fmla="+- 0 6630 6621"/>
                <a:gd name="T37" fmla="*/ T36 w 800"/>
                <a:gd name="T38" fmla="+- 0 423 423"/>
                <a:gd name="T39" fmla="*/ 423 h 170"/>
                <a:gd name="T40" fmla="+- 0 7414 6621"/>
                <a:gd name="T41" fmla="*/ T40 w 800"/>
                <a:gd name="T42" fmla="+- 0 423 423"/>
                <a:gd name="T43" fmla="*/ 423 h 170"/>
                <a:gd name="T44" fmla="+- 0 7416 6621"/>
                <a:gd name="T45" fmla="*/ T44 w 800"/>
                <a:gd name="T46" fmla="+- 0 424 423"/>
                <a:gd name="T47" fmla="*/ 424 h 170"/>
                <a:gd name="T48" fmla="+- 0 7420 6621"/>
                <a:gd name="T49" fmla="*/ T48 w 800"/>
                <a:gd name="T50" fmla="+- 0 427 423"/>
                <a:gd name="T51" fmla="*/ 427 h 170"/>
                <a:gd name="T52" fmla="+- 0 7421 6621"/>
                <a:gd name="T53" fmla="*/ T52 w 800"/>
                <a:gd name="T54" fmla="+- 0 429 423"/>
                <a:gd name="T55" fmla="*/ 429 h 170"/>
                <a:gd name="T56" fmla="+- 0 7421 6621"/>
                <a:gd name="T57" fmla="*/ T56 w 800"/>
                <a:gd name="T58" fmla="+- 0 586 423"/>
                <a:gd name="T59" fmla="*/ 586 h 170"/>
                <a:gd name="T60" fmla="+- 0 7420 6621"/>
                <a:gd name="T61" fmla="*/ T60 w 800"/>
                <a:gd name="T62" fmla="+- 0 588 423"/>
                <a:gd name="T63" fmla="*/ 588 h 170"/>
                <a:gd name="T64" fmla="+- 0 7416 6621"/>
                <a:gd name="T65" fmla="*/ T64 w 800"/>
                <a:gd name="T66" fmla="+- 0 592 423"/>
                <a:gd name="T67" fmla="*/ 592 h 170"/>
                <a:gd name="T68" fmla="+- 0 7414 6621"/>
                <a:gd name="T69" fmla="*/ T68 w 800"/>
                <a:gd name="T70" fmla="+- 0 593 423"/>
                <a:gd name="T71" fmla="*/ 59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800" h="170">
                  <a:moveTo>
                    <a:pt x="793" y="170"/>
                  </a:moveTo>
                  <a:lnTo>
                    <a:pt x="7" y="170"/>
                  </a:lnTo>
                  <a:lnTo>
                    <a:pt x="4" y="169"/>
                  </a:lnTo>
                  <a:lnTo>
                    <a:pt x="1" y="165"/>
                  </a:lnTo>
                  <a:lnTo>
                    <a:pt x="0" y="163"/>
                  </a:lnTo>
                  <a:lnTo>
                    <a:pt x="0" y="6"/>
                  </a:lnTo>
                  <a:lnTo>
                    <a:pt x="1" y="4"/>
                  </a:lnTo>
                  <a:lnTo>
                    <a:pt x="4" y="1"/>
                  </a:lnTo>
                  <a:lnTo>
                    <a:pt x="7" y="0"/>
                  </a:lnTo>
                  <a:lnTo>
                    <a:pt x="9" y="0"/>
                  </a:lnTo>
                  <a:lnTo>
                    <a:pt x="793" y="0"/>
                  </a:lnTo>
                  <a:lnTo>
                    <a:pt x="795" y="1"/>
                  </a:lnTo>
                  <a:lnTo>
                    <a:pt x="799" y="4"/>
                  </a:lnTo>
                  <a:lnTo>
                    <a:pt x="800" y="6"/>
                  </a:lnTo>
                  <a:lnTo>
                    <a:pt x="800" y="163"/>
                  </a:lnTo>
                  <a:lnTo>
                    <a:pt x="799" y="165"/>
                  </a:lnTo>
                  <a:lnTo>
                    <a:pt x="795" y="169"/>
                  </a:lnTo>
                  <a:lnTo>
                    <a:pt x="793"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94" name="Freeform 357">
              <a:extLst>
                <a:ext uri="{FF2B5EF4-FFF2-40B4-BE49-F238E27FC236}">
                  <a16:creationId xmlns:a16="http://schemas.microsoft.com/office/drawing/2014/main" id="{8C55A917-AB7B-C5D5-E238-2BADF301C572}"/>
                </a:ext>
              </a:extLst>
            </p:cNvPr>
            <p:cNvSpPr>
              <a:spLocks/>
            </p:cNvSpPr>
            <p:nvPr/>
          </p:nvSpPr>
          <p:spPr bwMode="auto">
            <a:xfrm>
              <a:off x="6620" y="422"/>
              <a:ext cx="800" cy="170"/>
            </a:xfrm>
            <a:custGeom>
              <a:avLst/>
              <a:gdLst>
                <a:gd name="T0" fmla="+- 0 6630 6621"/>
                <a:gd name="T1" fmla="*/ T0 w 800"/>
                <a:gd name="T2" fmla="+- 0 423 423"/>
                <a:gd name="T3" fmla="*/ 423 h 170"/>
                <a:gd name="T4" fmla="+- 0 7412 6621"/>
                <a:gd name="T5" fmla="*/ T4 w 800"/>
                <a:gd name="T6" fmla="+- 0 423 423"/>
                <a:gd name="T7" fmla="*/ 423 h 170"/>
                <a:gd name="T8" fmla="+- 0 7414 6621"/>
                <a:gd name="T9" fmla="*/ T8 w 800"/>
                <a:gd name="T10" fmla="+- 0 423 423"/>
                <a:gd name="T11" fmla="*/ 423 h 170"/>
                <a:gd name="T12" fmla="+- 0 7416 6621"/>
                <a:gd name="T13" fmla="*/ T12 w 800"/>
                <a:gd name="T14" fmla="+- 0 424 423"/>
                <a:gd name="T15" fmla="*/ 424 h 170"/>
                <a:gd name="T16" fmla="+- 0 7418 6621"/>
                <a:gd name="T17" fmla="*/ T16 w 800"/>
                <a:gd name="T18" fmla="+- 0 426 423"/>
                <a:gd name="T19" fmla="*/ 426 h 170"/>
                <a:gd name="T20" fmla="+- 0 7420 6621"/>
                <a:gd name="T21" fmla="*/ T20 w 800"/>
                <a:gd name="T22" fmla="+- 0 427 423"/>
                <a:gd name="T23" fmla="*/ 427 h 170"/>
                <a:gd name="T24" fmla="+- 0 7421 6621"/>
                <a:gd name="T25" fmla="*/ T24 w 800"/>
                <a:gd name="T26" fmla="+- 0 429 423"/>
                <a:gd name="T27" fmla="*/ 429 h 170"/>
                <a:gd name="T28" fmla="+- 0 7421 6621"/>
                <a:gd name="T29" fmla="*/ T28 w 800"/>
                <a:gd name="T30" fmla="+- 0 432 423"/>
                <a:gd name="T31" fmla="*/ 432 h 170"/>
                <a:gd name="T32" fmla="+- 0 7421 6621"/>
                <a:gd name="T33" fmla="*/ T32 w 800"/>
                <a:gd name="T34" fmla="+- 0 584 423"/>
                <a:gd name="T35" fmla="*/ 584 h 170"/>
                <a:gd name="T36" fmla="+- 0 7414 6621"/>
                <a:gd name="T37" fmla="*/ T36 w 800"/>
                <a:gd name="T38" fmla="+- 0 593 423"/>
                <a:gd name="T39" fmla="*/ 593 h 170"/>
                <a:gd name="T40" fmla="+- 0 7412 6621"/>
                <a:gd name="T41" fmla="*/ T40 w 800"/>
                <a:gd name="T42" fmla="+- 0 593 423"/>
                <a:gd name="T43" fmla="*/ 593 h 170"/>
                <a:gd name="T44" fmla="+- 0 6630 6621"/>
                <a:gd name="T45" fmla="*/ T44 w 800"/>
                <a:gd name="T46" fmla="+- 0 593 423"/>
                <a:gd name="T47" fmla="*/ 593 h 170"/>
                <a:gd name="T48" fmla="+- 0 6628 6621"/>
                <a:gd name="T49" fmla="*/ T48 w 800"/>
                <a:gd name="T50" fmla="+- 0 593 423"/>
                <a:gd name="T51" fmla="*/ 593 h 170"/>
                <a:gd name="T52" fmla="+- 0 6625 6621"/>
                <a:gd name="T53" fmla="*/ T52 w 800"/>
                <a:gd name="T54" fmla="+- 0 592 423"/>
                <a:gd name="T55" fmla="*/ 592 h 170"/>
                <a:gd name="T56" fmla="+- 0 6624 6621"/>
                <a:gd name="T57" fmla="*/ T56 w 800"/>
                <a:gd name="T58" fmla="+- 0 590 423"/>
                <a:gd name="T59" fmla="*/ 590 h 170"/>
                <a:gd name="T60" fmla="+- 0 6622 6621"/>
                <a:gd name="T61" fmla="*/ T60 w 800"/>
                <a:gd name="T62" fmla="+- 0 588 423"/>
                <a:gd name="T63" fmla="*/ 588 h 170"/>
                <a:gd name="T64" fmla="+- 0 6621 6621"/>
                <a:gd name="T65" fmla="*/ T64 w 800"/>
                <a:gd name="T66" fmla="+- 0 586 423"/>
                <a:gd name="T67" fmla="*/ 586 h 170"/>
                <a:gd name="T68" fmla="+- 0 6621 6621"/>
                <a:gd name="T69" fmla="*/ T68 w 800"/>
                <a:gd name="T70" fmla="+- 0 584 423"/>
                <a:gd name="T71" fmla="*/ 584 h 170"/>
                <a:gd name="T72" fmla="+- 0 6621 6621"/>
                <a:gd name="T73" fmla="*/ T72 w 800"/>
                <a:gd name="T74" fmla="+- 0 432 423"/>
                <a:gd name="T75" fmla="*/ 432 h 170"/>
                <a:gd name="T76" fmla="+- 0 6621 6621"/>
                <a:gd name="T77" fmla="*/ T76 w 800"/>
                <a:gd name="T78" fmla="+- 0 429 423"/>
                <a:gd name="T79" fmla="*/ 429 h 170"/>
                <a:gd name="T80" fmla="+- 0 6622 6621"/>
                <a:gd name="T81" fmla="*/ T80 w 800"/>
                <a:gd name="T82" fmla="+- 0 427 423"/>
                <a:gd name="T83" fmla="*/ 427 h 170"/>
                <a:gd name="T84" fmla="+- 0 6624 6621"/>
                <a:gd name="T85" fmla="*/ T84 w 800"/>
                <a:gd name="T86" fmla="+- 0 426 423"/>
                <a:gd name="T87" fmla="*/ 426 h 170"/>
                <a:gd name="T88" fmla="+- 0 6625 6621"/>
                <a:gd name="T89" fmla="*/ T88 w 800"/>
                <a:gd name="T90" fmla="+- 0 424 423"/>
                <a:gd name="T91" fmla="*/ 424 h 170"/>
                <a:gd name="T92" fmla="+- 0 6628 6621"/>
                <a:gd name="T93" fmla="*/ T92 w 800"/>
                <a:gd name="T94" fmla="+- 0 423 423"/>
                <a:gd name="T95" fmla="*/ 423 h 170"/>
                <a:gd name="T96" fmla="+- 0 6630 6621"/>
                <a:gd name="T97" fmla="*/ T96 w 800"/>
                <a:gd name="T98" fmla="+- 0 423 423"/>
                <a:gd name="T99" fmla="*/ 42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800" h="170">
                  <a:moveTo>
                    <a:pt x="9" y="0"/>
                  </a:moveTo>
                  <a:lnTo>
                    <a:pt x="791" y="0"/>
                  </a:lnTo>
                  <a:lnTo>
                    <a:pt x="793" y="0"/>
                  </a:lnTo>
                  <a:lnTo>
                    <a:pt x="795" y="1"/>
                  </a:lnTo>
                  <a:lnTo>
                    <a:pt x="797" y="3"/>
                  </a:lnTo>
                  <a:lnTo>
                    <a:pt x="799" y="4"/>
                  </a:lnTo>
                  <a:lnTo>
                    <a:pt x="800" y="6"/>
                  </a:lnTo>
                  <a:lnTo>
                    <a:pt x="800" y="9"/>
                  </a:lnTo>
                  <a:lnTo>
                    <a:pt x="800" y="161"/>
                  </a:lnTo>
                  <a:lnTo>
                    <a:pt x="793" y="170"/>
                  </a:lnTo>
                  <a:lnTo>
                    <a:pt x="791" y="170"/>
                  </a:lnTo>
                  <a:lnTo>
                    <a:pt x="9" y="170"/>
                  </a:lnTo>
                  <a:lnTo>
                    <a:pt x="7" y="170"/>
                  </a:lnTo>
                  <a:lnTo>
                    <a:pt x="4" y="169"/>
                  </a:lnTo>
                  <a:lnTo>
                    <a:pt x="3" y="167"/>
                  </a:lnTo>
                  <a:lnTo>
                    <a:pt x="1" y="165"/>
                  </a:lnTo>
                  <a:lnTo>
                    <a:pt x="0" y="163"/>
                  </a:lnTo>
                  <a:lnTo>
                    <a:pt x="0" y="161"/>
                  </a:lnTo>
                  <a:lnTo>
                    <a:pt x="0" y="9"/>
                  </a:lnTo>
                  <a:lnTo>
                    <a:pt x="0" y="6"/>
                  </a:lnTo>
                  <a:lnTo>
                    <a:pt x="1" y="4"/>
                  </a:lnTo>
                  <a:lnTo>
                    <a:pt x="3" y="3"/>
                  </a:lnTo>
                  <a:lnTo>
                    <a:pt x="4" y="1"/>
                  </a:lnTo>
                  <a:lnTo>
                    <a:pt x="7"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95" name="Rectangle 356">
              <a:extLst>
                <a:ext uri="{FF2B5EF4-FFF2-40B4-BE49-F238E27FC236}">
                  <a16:creationId xmlns:a16="http://schemas.microsoft.com/office/drawing/2014/main" id="{20186C44-2E95-F8E1-6CA0-2E8F0CB82369}"/>
                </a:ext>
              </a:extLst>
            </p:cNvPr>
            <p:cNvSpPr>
              <a:spLocks noChangeArrowheads="1"/>
            </p:cNvSpPr>
            <p:nvPr/>
          </p:nvSpPr>
          <p:spPr bwMode="auto">
            <a:xfrm>
              <a:off x="7347" y="441"/>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96" name="Rectangle 355">
              <a:extLst>
                <a:ext uri="{FF2B5EF4-FFF2-40B4-BE49-F238E27FC236}">
                  <a16:creationId xmlns:a16="http://schemas.microsoft.com/office/drawing/2014/main" id="{A65D033B-120A-FDF2-8889-84AA40C4A713}"/>
                </a:ext>
              </a:extLst>
            </p:cNvPr>
            <p:cNvSpPr>
              <a:spLocks noChangeArrowheads="1"/>
            </p:cNvSpPr>
            <p:nvPr/>
          </p:nvSpPr>
          <p:spPr bwMode="auto">
            <a:xfrm>
              <a:off x="7347" y="441"/>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97" name="Rectangle 354">
              <a:extLst>
                <a:ext uri="{FF2B5EF4-FFF2-40B4-BE49-F238E27FC236}">
                  <a16:creationId xmlns:a16="http://schemas.microsoft.com/office/drawing/2014/main" id="{7C967702-5DF4-5172-A931-3FA877929DE6}"/>
                </a:ext>
              </a:extLst>
            </p:cNvPr>
            <p:cNvSpPr>
              <a:spLocks noChangeArrowheads="1"/>
            </p:cNvSpPr>
            <p:nvPr/>
          </p:nvSpPr>
          <p:spPr bwMode="auto">
            <a:xfrm>
              <a:off x="7340" y="448"/>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98" name="Rectangle 353">
              <a:extLst>
                <a:ext uri="{FF2B5EF4-FFF2-40B4-BE49-F238E27FC236}">
                  <a16:creationId xmlns:a16="http://schemas.microsoft.com/office/drawing/2014/main" id="{C95E066E-9330-BB2C-55FB-F56183096DC3}"/>
                </a:ext>
              </a:extLst>
            </p:cNvPr>
            <p:cNvSpPr>
              <a:spLocks noChangeArrowheads="1"/>
            </p:cNvSpPr>
            <p:nvPr/>
          </p:nvSpPr>
          <p:spPr bwMode="auto">
            <a:xfrm>
              <a:off x="7340" y="448"/>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99" name="Rectangle 352">
              <a:extLst>
                <a:ext uri="{FF2B5EF4-FFF2-40B4-BE49-F238E27FC236}">
                  <a16:creationId xmlns:a16="http://schemas.microsoft.com/office/drawing/2014/main" id="{8A48B732-73C2-213B-7F99-8BE3F0C36172}"/>
                </a:ext>
              </a:extLst>
            </p:cNvPr>
            <p:cNvSpPr>
              <a:spLocks noChangeArrowheads="1"/>
            </p:cNvSpPr>
            <p:nvPr/>
          </p:nvSpPr>
          <p:spPr bwMode="auto">
            <a:xfrm>
              <a:off x="7340" y="4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00" name="Rectangle 351">
              <a:extLst>
                <a:ext uri="{FF2B5EF4-FFF2-40B4-BE49-F238E27FC236}">
                  <a16:creationId xmlns:a16="http://schemas.microsoft.com/office/drawing/2014/main" id="{54E59FF7-B8F8-5D6B-BAB6-85663B1AB8B5}"/>
                </a:ext>
              </a:extLst>
            </p:cNvPr>
            <p:cNvSpPr>
              <a:spLocks noChangeArrowheads="1"/>
            </p:cNvSpPr>
            <p:nvPr/>
          </p:nvSpPr>
          <p:spPr bwMode="auto">
            <a:xfrm>
              <a:off x="7340" y="4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01" name="Freeform 350">
              <a:extLst>
                <a:ext uri="{FF2B5EF4-FFF2-40B4-BE49-F238E27FC236}">
                  <a16:creationId xmlns:a16="http://schemas.microsoft.com/office/drawing/2014/main" id="{8FD11B19-02FD-1DD4-F54D-5FFE4C0A21EC}"/>
                </a:ext>
              </a:extLst>
            </p:cNvPr>
            <p:cNvSpPr>
              <a:spLocks/>
            </p:cNvSpPr>
            <p:nvPr/>
          </p:nvSpPr>
          <p:spPr bwMode="auto">
            <a:xfrm>
              <a:off x="5371" y="422"/>
              <a:ext cx="1120" cy="170"/>
            </a:xfrm>
            <a:custGeom>
              <a:avLst/>
              <a:gdLst>
                <a:gd name="T0" fmla="+- 0 6484 5371"/>
                <a:gd name="T1" fmla="*/ T0 w 1120"/>
                <a:gd name="T2" fmla="+- 0 593 423"/>
                <a:gd name="T3" fmla="*/ 593 h 170"/>
                <a:gd name="T4" fmla="+- 0 5378 5371"/>
                <a:gd name="T5" fmla="*/ T4 w 1120"/>
                <a:gd name="T6" fmla="+- 0 593 423"/>
                <a:gd name="T7" fmla="*/ 593 h 170"/>
                <a:gd name="T8" fmla="+- 0 5376 5371"/>
                <a:gd name="T9" fmla="*/ T8 w 1120"/>
                <a:gd name="T10" fmla="+- 0 592 423"/>
                <a:gd name="T11" fmla="*/ 592 h 170"/>
                <a:gd name="T12" fmla="+- 0 5372 5371"/>
                <a:gd name="T13" fmla="*/ T12 w 1120"/>
                <a:gd name="T14" fmla="+- 0 588 423"/>
                <a:gd name="T15" fmla="*/ 588 h 170"/>
                <a:gd name="T16" fmla="+- 0 5371 5371"/>
                <a:gd name="T17" fmla="*/ T16 w 1120"/>
                <a:gd name="T18" fmla="+- 0 586 423"/>
                <a:gd name="T19" fmla="*/ 586 h 170"/>
                <a:gd name="T20" fmla="+- 0 5371 5371"/>
                <a:gd name="T21" fmla="*/ T20 w 1120"/>
                <a:gd name="T22" fmla="+- 0 429 423"/>
                <a:gd name="T23" fmla="*/ 429 h 170"/>
                <a:gd name="T24" fmla="+- 0 5372 5371"/>
                <a:gd name="T25" fmla="*/ T24 w 1120"/>
                <a:gd name="T26" fmla="+- 0 427 423"/>
                <a:gd name="T27" fmla="*/ 427 h 170"/>
                <a:gd name="T28" fmla="+- 0 5376 5371"/>
                <a:gd name="T29" fmla="*/ T28 w 1120"/>
                <a:gd name="T30" fmla="+- 0 424 423"/>
                <a:gd name="T31" fmla="*/ 424 h 170"/>
                <a:gd name="T32" fmla="+- 0 5378 5371"/>
                <a:gd name="T33" fmla="*/ T32 w 1120"/>
                <a:gd name="T34" fmla="+- 0 423 423"/>
                <a:gd name="T35" fmla="*/ 423 h 170"/>
                <a:gd name="T36" fmla="+- 0 5381 5371"/>
                <a:gd name="T37" fmla="*/ T36 w 1120"/>
                <a:gd name="T38" fmla="+- 0 423 423"/>
                <a:gd name="T39" fmla="*/ 423 h 170"/>
                <a:gd name="T40" fmla="+- 0 6484 5371"/>
                <a:gd name="T41" fmla="*/ T40 w 1120"/>
                <a:gd name="T42" fmla="+- 0 423 423"/>
                <a:gd name="T43" fmla="*/ 423 h 170"/>
                <a:gd name="T44" fmla="+- 0 6486 5371"/>
                <a:gd name="T45" fmla="*/ T44 w 1120"/>
                <a:gd name="T46" fmla="+- 0 424 423"/>
                <a:gd name="T47" fmla="*/ 424 h 170"/>
                <a:gd name="T48" fmla="+- 0 6490 5371"/>
                <a:gd name="T49" fmla="*/ T48 w 1120"/>
                <a:gd name="T50" fmla="+- 0 427 423"/>
                <a:gd name="T51" fmla="*/ 427 h 170"/>
                <a:gd name="T52" fmla="+- 0 6491 5371"/>
                <a:gd name="T53" fmla="*/ T52 w 1120"/>
                <a:gd name="T54" fmla="+- 0 429 423"/>
                <a:gd name="T55" fmla="*/ 429 h 170"/>
                <a:gd name="T56" fmla="+- 0 6491 5371"/>
                <a:gd name="T57" fmla="*/ T56 w 1120"/>
                <a:gd name="T58" fmla="+- 0 586 423"/>
                <a:gd name="T59" fmla="*/ 586 h 170"/>
                <a:gd name="T60" fmla="+- 0 6490 5371"/>
                <a:gd name="T61" fmla="*/ T60 w 1120"/>
                <a:gd name="T62" fmla="+- 0 588 423"/>
                <a:gd name="T63" fmla="*/ 588 h 170"/>
                <a:gd name="T64" fmla="+- 0 6486 5371"/>
                <a:gd name="T65" fmla="*/ T64 w 1120"/>
                <a:gd name="T66" fmla="+- 0 592 423"/>
                <a:gd name="T67" fmla="*/ 592 h 170"/>
                <a:gd name="T68" fmla="+- 0 6484 5371"/>
                <a:gd name="T69" fmla="*/ T68 w 1120"/>
                <a:gd name="T70" fmla="+- 0 593 423"/>
                <a:gd name="T71" fmla="*/ 59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120" h="170">
                  <a:moveTo>
                    <a:pt x="1113" y="170"/>
                  </a:moveTo>
                  <a:lnTo>
                    <a:pt x="7" y="170"/>
                  </a:lnTo>
                  <a:lnTo>
                    <a:pt x="5" y="169"/>
                  </a:lnTo>
                  <a:lnTo>
                    <a:pt x="1" y="165"/>
                  </a:lnTo>
                  <a:lnTo>
                    <a:pt x="0" y="163"/>
                  </a:lnTo>
                  <a:lnTo>
                    <a:pt x="0" y="6"/>
                  </a:lnTo>
                  <a:lnTo>
                    <a:pt x="1" y="4"/>
                  </a:lnTo>
                  <a:lnTo>
                    <a:pt x="5" y="1"/>
                  </a:lnTo>
                  <a:lnTo>
                    <a:pt x="7" y="0"/>
                  </a:lnTo>
                  <a:lnTo>
                    <a:pt x="10" y="0"/>
                  </a:lnTo>
                  <a:lnTo>
                    <a:pt x="1113" y="0"/>
                  </a:lnTo>
                  <a:lnTo>
                    <a:pt x="1115" y="1"/>
                  </a:lnTo>
                  <a:lnTo>
                    <a:pt x="1119" y="4"/>
                  </a:lnTo>
                  <a:lnTo>
                    <a:pt x="1120" y="6"/>
                  </a:lnTo>
                  <a:lnTo>
                    <a:pt x="1120" y="163"/>
                  </a:lnTo>
                  <a:lnTo>
                    <a:pt x="1119" y="165"/>
                  </a:lnTo>
                  <a:lnTo>
                    <a:pt x="1115" y="169"/>
                  </a:lnTo>
                  <a:lnTo>
                    <a:pt x="1113"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102" name="Freeform 349">
              <a:extLst>
                <a:ext uri="{FF2B5EF4-FFF2-40B4-BE49-F238E27FC236}">
                  <a16:creationId xmlns:a16="http://schemas.microsoft.com/office/drawing/2014/main" id="{A39A29A6-7EA1-A3F9-8B6A-9B9366AFC5A0}"/>
                </a:ext>
              </a:extLst>
            </p:cNvPr>
            <p:cNvSpPr>
              <a:spLocks/>
            </p:cNvSpPr>
            <p:nvPr/>
          </p:nvSpPr>
          <p:spPr bwMode="auto">
            <a:xfrm>
              <a:off x="5371" y="422"/>
              <a:ext cx="1120" cy="170"/>
            </a:xfrm>
            <a:custGeom>
              <a:avLst/>
              <a:gdLst>
                <a:gd name="T0" fmla="+- 0 5381 5371"/>
                <a:gd name="T1" fmla="*/ T0 w 1120"/>
                <a:gd name="T2" fmla="+- 0 423 423"/>
                <a:gd name="T3" fmla="*/ 423 h 170"/>
                <a:gd name="T4" fmla="+- 0 6481 5371"/>
                <a:gd name="T5" fmla="*/ T4 w 1120"/>
                <a:gd name="T6" fmla="+- 0 423 423"/>
                <a:gd name="T7" fmla="*/ 423 h 170"/>
                <a:gd name="T8" fmla="+- 0 6484 5371"/>
                <a:gd name="T9" fmla="*/ T8 w 1120"/>
                <a:gd name="T10" fmla="+- 0 423 423"/>
                <a:gd name="T11" fmla="*/ 423 h 170"/>
                <a:gd name="T12" fmla="+- 0 6486 5371"/>
                <a:gd name="T13" fmla="*/ T12 w 1120"/>
                <a:gd name="T14" fmla="+- 0 424 423"/>
                <a:gd name="T15" fmla="*/ 424 h 170"/>
                <a:gd name="T16" fmla="+- 0 6488 5371"/>
                <a:gd name="T17" fmla="*/ T16 w 1120"/>
                <a:gd name="T18" fmla="+- 0 426 423"/>
                <a:gd name="T19" fmla="*/ 426 h 170"/>
                <a:gd name="T20" fmla="+- 0 6490 5371"/>
                <a:gd name="T21" fmla="*/ T20 w 1120"/>
                <a:gd name="T22" fmla="+- 0 427 423"/>
                <a:gd name="T23" fmla="*/ 427 h 170"/>
                <a:gd name="T24" fmla="+- 0 6491 5371"/>
                <a:gd name="T25" fmla="*/ T24 w 1120"/>
                <a:gd name="T26" fmla="+- 0 429 423"/>
                <a:gd name="T27" fmla="*/ 429 h 170"/>
                <a:gd name="T28" fmla="+- 0 6491 5371"/>
                <a:gd name="T29" fmla="*/ T28 w 1120"/>
                <a:gd name="T30" fmla="+- 0 432 423"/>
                <a:gd name="T31" fmla="*/ 432 h 170"/>
                <a:gd name="T32" fmla="+- 0 6491 5371"/>
                <a:gd name="T33" fmla="*/ T32 w 1120"/>
                <a:gd name="T34" fmla="+- 0 584 423"/>
                <a:gd name="T35" fmla="*/ 584 h 170"/>
                <a:gd name="T36" fmla="+- 0 6484 5371"/>
                <a:gd name="T37" fmla="*/ T36 w 1120"/>
                <a:gd name="T38" fmla="+- 0 593 423"/>
                <a:gd name="T39" fmla="*/ 593 h 170"/>
                <a:gd name="T40" fmla="+- 0 6481 5371"/>
                <a:gd name="T41" fmla="*/ T40 w 1120"/>
                <a:gd name="T42" fmla="+- 0 593 423"/>
                <a:gd name="T43" fmla="*/ 593 h 170"/>
                <a:gd name="T44" fmla="+- 0 5381 5371"/>
                <a:gd name="T45" fmla="*/ T44 w 1120"/>
                <a:gd name="T46" fmla="+- 0 593 423"/>
                <a:gd name="T47" fmla="*/ 593 h 170"/>
                <a:gd name="T48" fmla="+- 0 5378 5371"/>
                <a:gd name="T49" fmla="*/ T48 w 1120"/>
                <a:gd name="T50" fmla="+- 0 593 423"/>
                <a:gd name="T51" fmla="*/ 593 h 170"/>
                <a:gd name="T52" fmla="+- 0 5376 5371"/>
                <a:gd name="T53" fmla="*/ T52 w 1120"/>
                <a:gd name="T54" fmla="+- 0 592 423"/>
                <a:gd name="T55" fmla="*/ 592 h 170"/>
                <a:gd name="T56" fmla="+- 0 5374 5371"/>
                <a:gd name="T57" fmla="*/ T56 w 1120"/>
                <a:gd name="T58" fmla="+- 0 590 423"/>
                <a:gd name="T59" fmla="*/ 590 h 170"/>
                <a:gd name="T60" fmla="+- 0 5372 5371"/>
                <a:gd name="T61" fmla="*/ T60 w 1120"/>
                <a:gd name="T62" fmla="+- 0 588 423"/>
                <a:gd name="T63" fmla="*/ 588 h 170"/>
                <a:gd name="T64" fmla="+- 0 5371 5371"/>
                <a:gd name="T65" fmla="*/ T64 w 1120"/>
                <a:gd name="T66" fmla="+- 0 586 423"/>
                <a:gd name="T67" fmla="*/ 586 h 170"/>
                <a:gd name="T68" fmla="+- 0 5371 5371"/>
                <a:gd name="T69" fmla="*/ T68 w 1120"/>
                <a:gd name="T70" fmla="+- 0 584 423"/>
                <a:gd name="T71" fmla="*/ 584 h 170"/>
                <a:gd name="T72" fmla="+- 0 5371 5371"/>
                <a:gd name="T73" fmla="*/ T72 w 1120"/>
                <a:gd name="T74" fmla="+- 0 432 423"/>
                <a:gd name="T75" fmla="*/ 432 h 170"/>
                <a:gd name="T76" fmla="+- 0 5378 5371"/>
                <a:gd name="T77" fmla="*/ T76 w 1120"/>
                <a:gd name="T78" fmla="+- 0 423 423"/>
                <a:gd name="T79" fmla="*/ 423 h 170"/>
                <a:gd name="T80" fmla="+- 0 5381 5371"/>
                <a:gd name="T81" fmla="*/ T80 w 1120"/>
                <a:gd name="T82" fmla="+- 0 423 423"/>
                <a:gd name="T83" fmla="*/ 42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20" h="170">
                  <a:moveTo>
                    <a:pt x="10" y="0"/>
                  </a:moveTo>
                  <a:lnTo>
                    <a:pt x="1110" y="0"/>
                  </a:lnTo>
                  <a:lnTo>
                    <a:pt x="1113" y="0"/>
                  </a:lnTo>
                  <a:lnTo>
                    <a:pt x="1115" y="1"/>
                  </a:lnTo>
                  <a:lnTo>
                    <a:pt x="1117" y="3"/>
                  </a:lnTo>
                  <a:lnTo>
                    <a:pt x="1119" y="4"/>
                  </a:lnTo>
                  <a:lnTo>
                    <a:pt x="1120" y="6"/>
                  </a:lnTo>
                  <a:lnTo>
                    <a:pt x="1120" y="9"/>
                  </a:lnTo>
                  <a:lnTo>
                    <a:pt x="1120" y="161"/>
                  </a:lnTo>
                  <a:lnTo>
                    <a:pt x="1113" y="170"/>
                  </a:lnTo>
                  <a:lnTo>
                    <a:pt x="1110" y="170"/>
                  </a:lnTo>
                  <a:lnTo>
                    <a:pt x="10" y="170"/>
                  </a:lnTo>
                  <a:lnTo>
                    <a:pt x="7" y="170"/>
                  </a:lnTo>
                  <a:lnTo>
                    <a:pt x="5" y="169"/>
                  </a:lnTo>
                  <a:lnTo>
                    <a:pt x="3" y="167"/>
                  </a:lnTo>
                  <a:lnTo>
                    <a:pt x="1" y="165"/>
                  </a:lnTo>
                  <a:lnTo>
                    <a:pt x="0" y="163"/>
                  </a:lnTo>
                  <a:lnTo>
                    <a:pt x="0" y="161"/>
                  </a:lnTo>
                  <a:lnTo>
                    <a:pt x="0" y="9"/>
                  </a:lnTo>
                  <a:lnTo>
                    <a:pt x="7" y="0"/>
                  </a:lnTo>
                  <a:lnTo>
                    <a:pt x="10"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03" name="Rectangle 348">
              <a:extLst>
                <a:ext uri="{FF2B5EF4-FFF2-40B4-BE49-F238E27FC236}">
                  <a16:creationId xmlns:a16="http://schemas.microsoft.com/office/drawing/2014/main" id="{759CC511-02BC-5B8E-0537-39BD895E9907}"/>
                </a:ext>
              </a:extLst>
            </p:cNvPr>
            <p:cNvSpPr>
              <a:spLocks noChangeArrowheads="1"/>
            </p:cNvSpPr>
            <p:nvPr/>
          </p:nvSpPr>
          <p:spPr bwMode="auto">
            <a:xfrm>
              <a:off x="6417" y="441"/>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04" name="Rectangle 347">
              <a:extLst>
                <a:ext uri="{FF2B5EF4-FFF2-40B4-BE49-F238E27FC236}">
                  <a16:creationId xmlns:a16="http://schemas.microsoft.com/office/drawing/2014/main" id="{7CEF9F6F-5704-2ADD-FF29-38890F4BD78B}"/>
                </a:ext>
              </a:extLst>
            </p:cNvPr>
            <p:cNvSpPr>
              <a:spLocks noChangeArrowheads="1"/>
            </p:cNvSpPr>
            <p:nvPr/>
          </p:nvSpPr>
          <p:spPr bwMode="auto">
            <a:xfrm>
              <a:off x="6417" y="441"/>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05" name="Rectangle 346">
              <a:extLst>
                <a:ext uri="{FF2B5EF4-FFF2-40B4-BE49-F238E27FC236}">
                  <a16:creationId xmlns:a16="http://schemas.microsoft.com/office/drawing/2014/main" id="{4B6F196F-17D9-D23D-FB25-9AE0FCDFF65E}"/>
                </a:ext>
              </a:extLst>
            </p:cNvPr>
            <p:cNvSpPr>
              <a:spLocks noChangeArrowheads="1"/>
            </p:cNvSpPr>
            <p:nvPr/>
          </p:nvSpPr>
          <p:spPr bwMode="auto">
            <a:xfrm>
              <a:off x="6409" y="448"/>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06" name="Rectangle 345">
              <a:extLst>
                <a:ext uri="{FF2B5EF4-FFF2-40B4-BE49-F238E27FC236}">
                  <a16:creationId xmlns:a16="http://schemas.microsoft.com/office/drawing/2014/main" id="{23391C21-50DC-BE80-4C06-D92343B85342}"/>
                </a:ext>
              </a:extLst>
            </p:cNvPr>
            <p:cNvSpPr>
              <a:spLocks noChangeArrowheads="1"/>
            </p:cNvSpPr>
            <p:nvPr/>
          </p:nvSpPr>
          <p:spPr bwMode="auto">
            <a:xfrm>
              <a:off x="6409" y="448"/>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07" name="Rectangle 344">
              <a:extLst>
                <a:ext uri="{FF2B5EF4-FFF2-40B4-BE49-F238E27FC236}">
                  <a16:creationId xmlns:a16="http://schemas.microsoft.com/office/drawing/2014/main" id="{9A026F8E-A280-8144-52BC-F5F0C577776F}"/>
                </a:ext>
              </a:extLst>
            </p:cNvPr>
            <p:cNvSpPr>
              <a:spLocks noChangeArrowheads="1"/>
            </p:cNvSpPr>
            <p:nvPr/>
          </p:nvSpPr>
          <p:spPr bwMode="auto">
            <a:xfrm>
              <a:off x="6409" y="4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08" name="Rectangle 343">
              <a:extLst>
                <a:ext uri="{FF2B5EF4-FFF2-40B4-BE49-F238E27FC236}">
                  <a16:creationId xmlns:a16="http://schemas.microsoft.com/office/drawing/2014/main" id="{BA0FDA3C-FA6F-7428-1D61-5E6DAA1FCF0A}"/>
                </a:ext>
              </a:extLst>
            </p:cNvPr>
            <p:cNvSpPr>
              <a:spLocks noChangeArrowheads="1"/>
            </p:cNvSpPr>
            <p:nvPr/>
          </p:nvSpPr>
          <p:spPr bwMode="auto">
            <a:xfrm>
              <a:off x="6409" y="4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09" name="Freeform 342">
              <a:extLst>
                <a:ext uri="{FF2B5EF4-FFF2-40B4-BE49-F238E27FC236}">
                  <a16:creationId xmlns:a16="http://schemas.microsoft.com/office/drawing/2014/main" id="{42BE488E-CC54-3E0F-9C43-0BBF47E76CA5}"/>
                </a:ext>
              </a:extLst>
            </p:cNvPr>
            <p:cNvSpPr>
              <a:spLocks/>
            </p:cNvSpPr>
            <p:nvPr/>
          </p:nvSpPr>
          <p:spPr bwMode="auto">
            <a:xfrm>
              <a:off x="8149" y="422"/>
              <a:ext cx="408" cy="170"/>
            </a:xfrm>
            <a:custGeom>
              <a:avLst/>
              <a:gdLst>
                <a:gd name="T0" fmla="+- 0 8550 8149"/>
                <a:gd name="T1" fmla="*/ T0 w 408"/>
                <a:gd name="T2" fmla="+- 0 593 423"/>
                <a:gd name="T3" fmla="*/ 593 h 170"/>
                <a:gd name="T4" fmla="+- 0 8156 8149"/>
                <a:gd name="T5" fmla="*/ T4 w 408"/>
                <a:gd name="T6" fmla="+- 0 593 423"/>
                <a:gd name="T7" fmla="*/ 593 h 170"/>
                <a:gd name="T8" fmla="+- 0 8154 8149"/>
                <a:gd name="T9" fmla="*/ T8 w 408"/>
                <a:gd name="T10" fmla="+- 0 592 423"/>
                <a:gd name="T11" fmla="*/ 592 h 170"/>
                <a:gd name="T12" fmla="+- 0 8150 8149"/>
                <a:gd name="T13" fmla="*/ T12 w 408"/>
                <a:gd name="T14" fmla="+- 0 588 423"/>
                <a:gd name="T15" fmla="*/ 588 h 170"/>
                <a:gd name="T16" fmla="+- 0 8149 8149"/>
                <a:gd name="T17" fmla="*/ T16 w 408"/>
                <a:gd name="T18" fmla="+- 0 586 423"/>
                <a:gd name="T19" fmla="*/ 586 h 170"/>
                <a:gd name="T20" fmla="+- 0 8149 8149"/>
                <a:gd name="T21" fmla="*/ T20 w 408"/>
                <a:gd name="T22" fmla="+- 0 429 423"/>
                <a:gd name="T23" fmla="*/ 429 h 170"/>
                <a:gd name="T24" fmla="+- 0 8150 8149"/>
                <a:gd name="T25" fmla="*/ T24 w 408"/>
                <a:gd name="T26" fmla="+- 0 427 423"/>
                <a:gd name="T27" fmla="*/ 427 h 170"/>
                <a:gd name="T28" fmla="+- 0 8154 8149"/>
                <a:gd name="T29" fmla="*/ T28 w 408"/>
                <a:gd name="T30" fmla="+- 0 424 423"/>
                <a:gd name="T31" fmla="*/ 424 h 170"/>
                <a:gd name="T32" fmla="+- 0 8156 8149"/>
                <a:gd name="T33" fmla="*/ T32 w 408"/>
                <a:gd name="T34" fmla="+- 0 423 423"/>
                <a:gd name="T35" fmla="*/ 423 h 170"/>
                <a:gd name="T36" fmla="+- 0 8159 8149"/>
                <a:gd name="T37" fmla="*/ T36 w 408"/>
                <a:gd name="T38" fmla="+- 0 423 423"/>
                <a:gd name="T39" fmla="*/ 423 h 170"/>
                <a:gd name="T40" fmla="+- 0 8550 8149"/>
                <a:gd name="T41" fmla="*/ T40 w 408"/>
                <a:gd name="T42" fmla="+- 0 423 423"/>
                <a:gd name="T43" fmla="*/ 423 h 170"/>
                <a:gd name="T44" fmla="+- 0 8552 8149"/>
                <a:gd name="T45" fmla="*/ T44 w 408"/>
                <a:gd name="T46" fmla="+- 0 424 423"/>
                <a:gd name="T47" fmla="*/ 424 h 170"/>
                <a:gd name="T48" fmla="+- 0 8556 8149"/>
                <a:gd name="T49" fmla="*/ T48 w 408"/>
                <a:gd name="T50" fmla="+- 0 427 423"/>
                <a:gd name="T51" fmla="*/ 427 h 170"/>
                <a:gd name="T52" fmla="+- 0 8557 8149"/>
                <a:gd name="T53" fmla="*/ T52 w 408"/>
                <a:gd name="T54" fmla="+- 0 429 423"/>
                <a:gd name="T55" fmla="*/ 429 h 170"/>
                <a:gd name="T56" fmla="+- 0 8557 8149"/>
                <a:gd name="T57" fmla="*/ T56 w 408"/>
                <a:gd name="T58" fmla="+- 0 586 423"/>
                <a:gd name="T59" fmla="*/ 586 h 170"/>
                <a:gd name="T60" fmla="+- 0 8556 8149"/>
                <a:gd name="T61" fmla="*/ T60 w 408"/>
                <a:gd name="T62" fmla="+- 0 588 423"/>
                <a:gd name="T63" fmla="*/ 588 h 170"/>
                <a:gd name="T64" fmla="+- 0 8552 8149"/>
                <a:gd name="T65" fmla="*/ T64 w 408"/>
                <a:gd name="T66" fmla="+- 0 592 423"/>
                <a:gd name="T67" fmla="*/ 592 h 170"/>
                <a:gd name="T68" fmla="+- 0 8550 8149"/>
                <a:gd name="T69" fmla="*/ T68 w 408"/>
                <a:gd name="T70" fmla="+- 0 593 423"/>
                <a:gd name="T71" fmla="*/ 59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408" h="170">
                  <a:moveTo>
                    <a:pt x="401" y="170"/>
                  </a:moveTo>
                  <a:lnTo>
                    <a:pt x="7" y="170"/>
                  </a:lnTo>
                  <a:lnTo>
                    <a:pt x="5" y="169"/>
                  </a:lnTo>
                  <a:lnTo>
                    <a:pt x="1" y="165"/>
                  </a:lnTo>
                  <a:lnTo>
                    <a:pt x="0" y="163"/>
                  </a:lnTo>
                  <a:lnTo>
                    <a:pt x="0" y="6"/>
                  </a:lnTo>
                  <a:lnTo>
                    <a:pt x="1" y="4"/>
                  </a:lnTo>
                  <a:lnTo>
                    <a:pt x="5" y="1"/>
                  </a:lnTo>
                  <a:lnTo>
                    <a:pt x="7" y="0"/>
                  </a:lnTo>
                  <a:lnTo>
                    <a:pt x="10" y="0"/>
                  </a:lnTo>
                  <a:lnTo>
                    <a:pt x="401" y="0"/>
                  </a:lnTo>
                  <a:lnTo>
                    <a:pt x="403" y="1"/>
                  </a:lnTo>
                  <a:lnTo>
                    <a:pt x="407" y="4"/>
                  </a:lnTo>
                  <a:lnTo>
                    <a:pt x="408" y="6"/>
                  </a:lnTo>
                  <a:lnTo>
                    <a:pt x="408" y="163"/>
                  </a:lnTo>
                  <a:lnTo>
                    <a:pt x="407" y="165"/>
                  </a:lnTo>
                  <a:lnTo>
                    <a:pt x="403" y="169"/>
                  </a:lnTo>
                  <a:lnTo>
                    <a:pt x="401"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110" name="Freeform 341">
              <a:extLst>
                <a:ext uri="{FF2B5EF4-FFF2-40B4-BE49-F238E27FC236}">
                  <a16:creationId xmlns:a16="http://schemas.microsoft.com/office/drawing/2014/main" id="{525129FB-78CB-54AB-81AF-795D7114391A}"/>
                </a:ext>
              </a:extLst>
            </p:cNvPr>
            <p:cNvSpPr>
              <a:spLocks/>
            </p:cNvSpPr>
            <p:nvPr/>
          </p:nvSpPr>
          <p:spPr bwMode="auto">
            <a:xfrm>
              <a:off x="8149" y="422"/>
              <a:ext cx="408" cy="170"/>
            </a:xfrm>
            <a:custGeom>
              <a:avLst/>
              <a:gdLst>
                <a:gd name="T0" fmla="+- 0 8159 8149"/>
                <a:gd name="T1" fmla="*/ T0 w 408"/>
                <a:gd name="T2" fmla="+- 0 423 423"/>
                <a:gd name="T3" fmla="*/ 423 h 170"/>
                <a:gd name="T4" fmla="+- 0 8548 8149"/>
                <a:gd name="T5" fmla="*/ T4 w 408"/>
                <a:gd name="T6" fmla="+- 0 423 423"/>
                <a:gd name="T7" fmla="*/ 423 h 170"/>
                <a:gd name="T8" fmla="+- 0 8550 8149"/>
                <a:gd name="T9" fmla="*/ T8 w 408"/>
                <a:gd name="T10" fmla="+- 0 423 423"/>
                <a:gd name="T11" fmla="*/ 423 h 170"/>
                <a:gd name="T12" fmla="+- 0 8552 8149"/>
                <a:gd name="T13" fmla="*/ T12 w 408"/>
                <a:gd name="T14" fmla="+- 0 424 423"/>
                <a:gd name="T15" fmla="*/ 424 h 170"/>
                <a:gd name="T16" fmla="+- 0 8554 8149"/>
                <a:gd name="T17" fmla="*/ T16 w 408"/>
                <a:gd name="T18" fmla="+- 0 426 423"/>
                <a:gd name="T19" fmla="*/ 426 h 170"/>
                <a:gd name="T20" fmla="+- 0 8556 8149"/>
                <a:gd name="T21" fmla="*/ T20 w 408"/>
                <a:gd name="T22" fmla="+- 0 427 423"/>
                <a:gd name="T23" fmla="*/ 427 h 170"/>
                <a:gd name="T24" fmla="+- 0 8557 8149"/>
                <a:gd name="T25" fmla="*/ T24 w 408"/>
                <a:gd name="T26" fmla="+- 0 429 423"/>
                <a:gd name="T27" fmla="*/ 429 h 170"/>
                <a:gd name="T28" fmla="+- 0 8557 8149"/>
                <a:gd name="T29" fmla="*/ T28 w 408"/>
                <a:gd name="T30" fmla="+- 0 432 423"/>
                <a:gd name="T31" fmla="*/ 432 h 170"/>
                <a:gd name="T32" fmla="+- 0 8557 8149"/>
                <a:gd name="T33" fmla="*/ T32 w 408"/>
                <a:gd name="T34" fmla="+- 0 584 423"/>
                <a:gd name="T35" fmla="*/ 584 h 170"/>
                <a:gd name="T36" fmla="+- 0 8550 8149"/>
                <a:gd name="T37" fmla="*/ T36 w 408"/>
                <a:gd name="T38" fmla="+- 0 593 423"/>
                <a:gd name="T39" fmla="*/ 593 h 170"/>
                <a:gd name="T40" fmla="+- 0 8548 8149"/>
                <a:gd name="T41" fmla="*/ T40 w 408"/>
                <a:gd name="T42" fmla="+- 0 593 423"/>
                <a:gd name="T43" fmla="*/ 593 h 170"/>
                <a:gd name="T44" fmla="+- 0 8159 8149"/>
                <a:gd name="T45" fmla="*/ T44 w 408"/>
                <a:gd name="T46" fmla="+- 0 593 423"/>
                <a:gd name="T47" fmla="*/ 593 h 170"/>
                <a:gd name="T48" fmla="+- 0 8156 8149"/>
                <a:gd name="T49" fmla="*/ T48 w 408"/>
                <a:gd name="T50" fmla="+- 0 593 423"/>
                <a:gd name="T51" fmla="*/ 593 h 170"/>
                <a:gd name="T52" fmla="+- 0 8154 8149"/>
                <a:gd name="T53" fmla="*/ T52 w 408"/>
                <a:gd name="T54" fmla="+- 0 592 423"/>
                <a:gd name="T55" fmla="*/ 592 h 170"/>
                <a:gd name="T56" fmla="+- 0 8152 8149"/>
                <a:gd name="T57" fmla="*/ T56 w 408"/>
                <a:gd name="T58" fmla="+- 0 590 423"/>
                <a:gd name="T59" fmla="*/ 590 h 170"/>
                <a:gd name="T60" fmla="+- 0 8150 8149"/>
                <a:gd name="T61" fmla="*/ T60 w 408"/>
                <a:gd name="T62" fmla="+- 0 588 423"/>
                <a:gd name="T63" fmla="*/ 588 h 170"/>
                <a:gd name="T64" fmla="+- 0 8149 8149"/>
                <a:gd name="T65" fmla="*/ T64 w 408"/>
                <a:gd name="T66" fmla="+- 0 586 423"/>
                <a:gd name="T67" fmla="*/ 586 h 170"/>
                <a:gd name="T68" fmla="+- 0 8149 8149"/>
                <a:gd name="T69" fmla="*/ T68 w 408"/>
                <a:gd name="T70" fmla="+- 0 584 423"/>
                <a:gd name="T71" fmla="*/ 584 h 170"/>
                <a:gd name="T72" fmla="+- 0 8149 8149"/>
                <a:gd name="T73" fmla="*/ T72 w 408"/>
                <a:gd name="T74" fmla="+- 0 432 423"/>
                <a:gd name="T75" fmla="*/ 432 h 170"/>
                <a:gd name="T76" fmla="+- 0 8149 8149"/>
                <a:gd name="T77" fmla="*/ T76 w 408"/>
                <a:gd name="T78" fmla="+- 0 429 423"/>
                <a:gd name="T79" fmla="*/ 429 h 170"/>
                <a:gd name="T80" fmla="+- 0 8150 8149"/>
                <a:gd name="T81" fmla="*/ T80 w 408"/>
                <a:gd name="T82" fmla="+- 0 427 423"/>
                <a:gd name="T83" fmla="*/ 427 h 170"/>
                <a:gd name="T84" fmla="+- 0 8152 8149"/>
                <a:gd name="T85" fmla="*/ T84 w 408"/>
                <a:gd name="T86" fmla="+- 0 426 423"/>
                <a:gd name="T87" fmla="*/ 426 h 170"/>
                <a:gd name="T88" fmla="+- 0 8154 8149"/>
                <a:gd name="T89" fmla="*/ T88 w 408"/>
                <a:gd name="T90" fmla="+- 0 424 423"/>
                <a:gd name="T91" fmla="*/ 424 h 170"/>
                <a:gd name="T92" fmla="+- 0 8156 8149"/>
                <a:gd name="T93" fmla="*/ T92 w 408"/>
                <a:gd name="T94" fmla="+- 0 423 423"/>
                <a:gd name="T95" fmla="*/ 423 h 170"/>
                <a:gd name="T96" fmla="+- 0 8159 8149"/>
                <a:gd name="T97" fmla="*/ T96 w 408"/>
                <a:gd name="T98" fmla="+- 0 423 423"/>
                <a:gd name="T99" fmla="*/ 42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408" h="170">
                  <a:moveTo>
                    <a:pt x="10" y="0"/>
                  </a:moveTo>
                  <a:lnTo>
                    <a:pt x="399" y="0"/>
                  </a:lnTo>
                  <a:lnTo>
                    <a:pt x="401" y="0"/>
                  </a:lnTo>
                  <a:lnTo>
                    <a:pt x="403" y="1"/>
                  </a:lnTo>
                  <a:lnTo>
                    <a:pt x="405" y="3"/>
                  </a:lnTo>
                  <a:lnTo>
                    <a:pt x="407" y="4"/>
                  </a:lnTo>
                  <a:lnTo>
                    <a:pt x="408" y="6"/>
                  </a:lnTo>
                  <a:lnTo>
                    <a:pt x="408" y="9"/>
                  </a:lnTo>
                  <a:lnTo>
                    <a:pt x="408" y="161"/>
                  </a:lnTo>
                  <a:lnTo>
                    <a:pt x="401" y="170"/>
                  </a:lnTo>
                  <a:lnTo>
                    <a:pt x="399" y="170"/>
                  </a:lnTo>
                  <a:lnTo>
                    <a:pt x="10" y="170"/>
                  </a:lnTo>
                  <a:lnTo>
                    <a:pt x="7" y="170"/>
                  </a:lnTo>
                  <a:lnTo>
                    <a:pt x="5" y="169"/>
                  </a:lnTo>
                  <a:lnTo>
                    <a:pt x="3" y="167"/>
                  </a:lnTo>
                  <a:lnTo>
                    <a:pt x="1" y="165"/>
                  </a:lnTo>
                  <a:lnTo>
                    <a:pt x="0" y="163"/>
                  </a:lnTo>
                  <a:lnTo>
                    <a:pt x="0" y="161"/>
                  </a:lnTo>
                  <a:lnTo>
                    <a:pt x="0" y="9"/>
                  </a:lnTo>
                  <a:lnTo>
                    <a:pt x="0" y="6"/>
                  </a:lnTo>
                  <a:lnTo>
                    <a:pt x="1" y="4"/>
                  </a:lnTo>
                  <a:lnTo>
                    <a:pt x="3" y="3"/>
                  </a:lnTo>
                  <a:lnTo>
                    <a:pt x="5" y="1"/>
                  </a:lnTo>
                  <a:lnTo>
                    <a:pt x="7" y="0"/>
                  </a:lnTo>
                  <a:lnTo>
                    <a:pt x="10"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11" name="Rectangle 340">
              <a:extLst>
                <a:ext uri="{FF2B5EF4-FFF2-40B4-BE49-F238E27FC236}">
                  <a16:creationId xmlns:a16="http://schemas.microsoft.com/office/drawing/2014/main" id="{6859FE21-9667-3B19-47A6-A7948B94AD3C}"/>
                </a:ext>
              </a:extLst>
            </p:cNvPr>
            <p:cNvSpPr>
              <a:spLocks noChangeArrowheads="1"/>
            </p:cNvSpPr>
            <p:nvPr/>
          </p:nvSpPr>
          <p:spPr bwMode="auto">
            <a:xfrm>
              <a:off x="8483" y="441"/>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12" name="Rectangle 339">
              <a:extLst>
                <a:ext uri="{FF2B5EF4-FFF2-40B4-BE49-F238E27FC236}">
                  <a16:creationId xmlns:a16="http://schemas.microsoft.com/office/drawing/2014/main" id="{27047AB0-3E35-188D-BDE7-0E4B3A6EA36B}"/>
                </a:ext>
              </a:extLst>
            </p:cNvPr>
            <p:cNvSpPr>
              <a:spLocks noChangeArrowheads="1"/>
            </p:cNvSpPr>
            <p:nvPr/>
          </p:nvSpPr>
          <p:spPr bwMode="auto">
            <a:xfrm>
              <a:off x="8483" y="441"/>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13" name="Rectangle 338">
              <a:extLst>
                <a:ext uri="{FF2B5EF4-FFF2-40B4-BE49-F238E27FC236}">
                  <a16:creationId xmlns:a16="http://schemas.microsoft.com/office/drawing/2014/main" id="{7A7023E3-362F-5399-C162-6D02575AAA55}"/>
                </a:ext>
              </a:extLst>
            </p:cNvPr>
            <p:cNvSpPr>
              <a:spLocks noChangeArrowheads="1"/>
            </p:cNvSpPr>
            <p:nvPr/>
          </p:nvSpPr>
          <p:spPr bwMode="auto">
            <a:xfrm>
              <a:off x="8475" y="448"/>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14" name="Rectangle 337">
              <a:extLst>
                <a:ext uri="{FF2B5EF4-FFF2-40B4-BE49-F238E27FC236}">
                  <a16:creationId xmlns:a16="http://schemas.microsoft.com/office/drawing/2014/main" id="{34EB43B9-D87A-940D-9FA8-0FAFF90A029E}"/>
                </a:ext>
              </a:extLst>
            </p:cNvPr>
            <p:cNvSpPr>
              <a:spLocks noChangeArrowheads="1"/>
            </p:cNvSpPr>
            <p:nvPr/>
          </p:nvSpPr>
          <p:spPr bwMode="auto">
            <a:xfrm>
              <a:off x="8475" y="448"/>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15" name="Rectangle 336">
              <a:extLst>
                <a:ext uri="{FF2B5EF4-FFF2-40B4-BE49-F238E27FC236}">
                  <a16:creationId xmlns:a16="http://schemas.microsoft.com/office/drawing/2014/main" id="{BC9EF529-E314-68CE-A760-EED96D450235}"/>
                </a:ext>
              </a:extLst>
            </p:cNvPr>
            <p:cNvSpPr>
              <a:spLocks noChangeArrowheads="1"/>
            </p:cNvSpPr>
            <p:nvPr/>
          </p:nvSpPr>
          <p:spPr bwMode="auto">
            <a:xfrm>
              <a:off x="8475" y="4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16" name="Rectangle 335">
              <a:extLst>
                <a:ext uri="{FF2B5EF4-FFF2-40B4-BE49-F238E27FC236}">
                  <a16:creationId xmlns:a16="http://schemas.microsoft.com/office/drawing/2014/main" id="{765DFBED-C824-B571-FD57-3C30DC2A3D30}"/>
                </a:ext>
              </a:extLst>
            </p:cNvPr>
            <p:cNvSpPr>
              <a:spLocks noChangeArrowheads="1"/>
            </p:cNvSpPr>
            <p:nvPr/>
          </p:nvSpPr>
          <p:spPr bwMode="auto">
            <a:xfrm>
              <a:off x="8475" y="4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17" name="Freeform 334">
              <a:extLst>
                <a:ext uri="{FF2B5EF4-FFF2-40B4-BE49-F238E27FC236}">
                  <a16:creationId xmlns:a16="http://schemas.microsoft.com/office/drawing/2014/main" id="{F634D965-0C44-41C9-F872-04AEAD7422F3}"/>
                </a:ext>
              </a:extLst>
            </p:cNvPr>
            <p:cNvSpPr>
              <a:spLocks/>
            </p:cNvSpPr>
            <p:nvPr/>
          </p:nvSpPr>
          <p:spPr bwMode="auto">
            <a:xfrm>
              <a:off x="7549" y="422"/>
              <a:ext cx="470" cy="170"/>
            </a:xfrm>
            <a:custGeom>
              <a:avLst/>
              <a:gdLst>
                <a:gd name="T0" fmla="+- 0 8012 7549"/>
                <a:gd name="T1" fmla="*/ T0 w 470"/>
                <a:gd name="T2" fmla="+- 0 593 423"/>
                <a:gd name="T3" fmla="*/ 593 h 170"/>
                <a:gd name="T4" fmla="+- 0 7556 7549"/>
                <a:gd name="T5" fmla="*/ T4 w 470"/>
                <a:gd name="T6" fmla="+- 0 593 423"/>
                <a:gd name="T7" fmla="*/ 593 h 170"/>
                <a:gd name="T8" fmla="+- 0 7554 7549"/>
                <a:gd name="T9" fmla="*/ T8 w 470"/>
                <a:gd name="T10" fmla="+- 0 592 423"/>
                <a:gd name="T11" fmla="*/ 592 h 170"/>
                <a:gd name="T12" fmla="+- 0 7550 7549"/>
                <a:gd name="T13" fmla="*/ T12 w 470"/>
                <a:gd name="T14" fmla="+- 0 588 423"/>
                <a:gd name="T15" fmla="*/ 588 h 170"/>
                <a:gd name="T16" fmla="+- 0 7549 7549"/>
                <a:gd name="T17" fmla="*/ T16 w 470"/>
                <a:gd name="T18" fmla="+- 0 586 423"/>
                <a:gd name="T19" fmla="*/ 586 h 170"/>
                <a:gd name="T20" fmla="+- 0 7549 7549"/>
                <a:gd name="T21" fmla="*/ T20 w 470"/>
                <a:gd name="T22" fmla="+- 0 429 423"/>
                <a:gd name="T23" fmla="*/ 429 h 170"/>
                <a:gd name="T24" fmla="+- 0 7550 7549"/>
                <a:gd name="T25" fmla="*/ T24 w 470"/>
                <a:gd name="T26" fmla="+- 0 427 423"/>
                <a:gd name="T27" fmla="*/ 427 h 170"/>
                <a:gd name="T28" fmla="+- 0 7554 7549"/>
                <a:gd name="T29" fmla="*/ T28 w 470"/>
                <a:gd name="T30" fmla="+- 0 424 423"/>
                <a:gd name="T31" fmla="*/ 424 h 170"/>
                <a:gd name="T32" fmla="+- 0 7556 7549"/>
                <a:gd name="T33" fmla="*/ T32 w 470"/>
                <a:gd name="T34" fmla="+- 0 423 423"/>
                <a:gd name="T35" fmla="*/ 423 h 170"/>
                <a:gd name="T36" fmla="+- 0 7559 7549"/>
                <a:gd name="T37" fmla="*/ T36 w 470"/>
                <a:gd name="T38" fmla="+- 0 423 423"/>
                <a:gd name="T39" fmla="*/ 423 h 170"/>
                <a:gd name="T40" fmla="+- 0 8012 7549"/>
                <a:gd name="T41" fmla="*/ T40 w 470"/>
                <a:gd name="T42" fmla="+- 0 423 423"/>
                <a:gd name="T43" fmla="*/ 423 h 170"/>
                <a:gd name="T44" fmla="+- 0 8015 7549"/>
                <a:gd name="T45" fmla="*/ T44 w 470"/>
                <a:gd name="T46" fmla="+- 0 424 423"/>
                <a:gd name="T47" fmla="*/ 424 h 170"/>
                <a:gd name="T48" fmla="+- 0 8018 7549"/>
                <a:gd name="T49" fmla="*/ T48 w 470"/>
                <a:gd name="T50" fmla="+- 0 427 423"/>
                <a:gd name="T51" fmla="*/ 427 h 170"/>
                <a:gd name="T52" fmla="+- 0 8019 7549"/>
                <a:gd name="T53" fmla="*/ T52 w 470"/>
                <a:gd name="T54" fmla="+- 0 429 423"/>
                <a:gd name="T55" fmla="*/ 429 h 170"/>
                <a:gd name="T56" fmla="+- 0 8019 7549"/>
                <a:gd name="T57" fmla="*/ T56 w 470"/>
                <a:gd name="T58" fmla="+- 0 586 423"/>
                <a:gd name="T59" fmla="*/ 586 h 170"/>
                <a:gd name="T60" fmla="+- 0 8018 7549"/>
                <a:gd name="T61" fmla="*/ T60 w 470"/>
                <a:gd name="T62" fmla="+- 0 588 423"/>
                <a:gd name="T63" fmla="*/ 588 h 170"/>
                <a:gd name="T64" fmla="+- 0 8015 7549"/>
                <a:gd name="T65" fmla="*/ T64 w 470"/>
                <a:gd name="T66" fmla="+- 0 592 423"/>
                <a:gd name="T67" fmla="*/ 592 h 170"/>
                <a:gd name="T68" fmla="+- 0 8012 7549"/>
                <a:gd name="T69" fmla="*/ T68 w 470"/>
                <a:gd name="T70" fmla="+- 0 593 423"/>
                <a:gd name="T71" fmla="*/ 59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470" h="170">
                  <a:moveTo>
                    <a:pt x="463" y="170"/>
                  </a:moveTo>
                  <a:lnTo>
                    <a:pt x="7" y="170"/>
                  </a:lnTo>
                  <a:lnTo>
                    <a:pt x="5" y="169"/>
                  </a:lnTo>
                  <a:lnTo>
                    <a:pt x="1" y="165"/>
                  </a:lnTo>
                  <a:lnTo>
                    <a:pt x="0" y="163"/>
                  </a:lnTo>
                  <a:lnTo>
                    <a:pt x="0" y="6"/>
                  </a:lnTo>
                  <a:lnTo>
                    <a:pt x="1" y="4"/>
                  </a:lnTo>
                  <a:lnTo>
                    <a:pt x="5" y="1"/>
                  </a:lnTo>
                  <a:lnTo>
                    <a:pt x="7" y="0"/>
                  </a:lnTo>
                  <a:lnTo>
                    <a:pt x="10" y="0"/>
                  </a:lnTo>
                  <a:lnTo>
                    <a:pt x="463" y="0"/>
                  </a:lnTo>
                  <a:lnTo>
                    <a:pt x="466" y="1"/>
                  </a:lnTo>
                  <a:lnTo>
                    <a:pt x="469" y="4"/>
                  </a:lnTo>
                  <a:lnTo>
                    <a:pt x="470" y="6"/>
                  </a:lnTo>
                  <a:lnTo>
                    <a:pt x="470" y="163"/>
                  </a:lnTo>
                  <a:lnTo>
                    <a:pt x="469" y="165"/>
                  </a:lnTo>
                  <a:lnTo>
                    <a:pt x="466" y="169"/>
                  </a:lnTo>
                  <a:lnTo>
                    <a:pt x="463"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118" name="Freeform 333">
              <a:extLst>
                <a:ext uri="{FF2B5EF4-FFF2-40B4-BE49-F238E27FC236}">
                  <a16:creationId xmlns:a16="http://schemas.microsoft.com/office/drawing/2014/main" id="{7FFEC727-7CA8-9011-F14F-E9A2DA306B77}"/>
                </a:ext>
              </a:extLst>
            </p:cNvPr>
            <p:cNvSpPr>
              <a:spLocks/>
            </p:cNvSpPr>
            <p:nvPr/>
          </p:nvSpPr>
          <p:spPr bwMode="auto">
            <a:xfrm>
              <a:off x="7549" y="422"/>
              <a:ext cx="470" cy="170"/>
            </a:xfrm>
            <a:custGeom>
              <a:avLst/>
              <a:gdLst>
                <a:gd name="T0" fmla="+- 0 7559 7549"/>
                <a:gd name="T1" fmla="*/ T0 w 470"/>
                <a:gd name="T2" fmla="+- 0 423 423"/>
                <a:gd name="T3" fmla="*/ 423 h 170"/>
                <a:gd name="T4" fmla="+- 0 8010 7549"/>
                <a:gd name="T5" fmla="*/ T4 w 470"/>
                <a:gd name="T6" fmla="+- 0 423 423"/>
                <a:gd name="T7" fmla="*/ 423 h 170"/>
                <a:gd name="T8" fmla="+- 0 8012 7549"/>
                <a:gd name="T9" fmla="*/ T8 w 470"/>
                <a:gd name="T10" fmla="+- 0 423 423"/>
                <a:gd name="T11" fmla="*/ 423 h 170"/>
                <a:gd name="T12" fmla="+- 0 8015 7549"/>
                <a:gd name="T13" fmla="*/ T12 w 470"/>
                <a:gd name="T14" fmla="+- 0 424 423"/>
                <a:gd name="T15" fmla="*/ 424 h 170"/>
                <a:gd name="T16" fmla="+- 0 8016 7549"/>
                <a:gd name="T17" fmla="*/ T16 w 470"/>
                <a:gd name="T18" fmla="+- 0 426 423"/>
                <a:gd name="T19" fmla="*/ 426 h 170"/>
                <a:gd name="T20" fmla="+- 0 8018 7549"/>
                <a:gd name="T21" fmla="*/ T20 w 470"/>
                <a:gd name="T22" fmla="+- 0 427 423"/>
                <a:gd name="T23" fmla="*/ 427 h 170"/>
                <a:gd name="T24" fmla="+- 0 8019 7549"/>
                <a:gd name="T25" fmla="*/ T24 w 470"/>
                <a:gd name="T26" fmla="+- 0 429 423"/>
                <a:gd name="T27" fmla="*/ 429 h 170"/>
                <a:gd name="T28" fmla="+- 0 8019 7549"/>
                <a:gd name="T29" fmla="*/ T28 w 470"/>
                <a:gd name="T30" fmla="+- 0 432 423"/>
                <a:gd name="T31" fmla="*/ 432 h 170"/>
                <a:gd name="T32" fmla="+- 0 8019 7549"/>
                <a:gd name="T33" fmla="*/ T32 w 470"/>
                <a:gd name="T34" fmla="+- 0 584 423"/>
                <a:gd name="T35" fmla="*/ 584 h 170"/>
                <a:gd name="T36" fmla="+- 0 8012 7549"/>
                <a:gd name="T37" fmla="*/ T36 w 470"/>
                <a:gd name="T38" fmla="+- 0 593 423"/>
                <a:gd name="T39" fmla="*/ 593 h 170"/>
                <a:gd name="T40" fmla="+- 0 8010 7549"/>
                <a:gd name="T41" fmla="*/ T40 w 470"/>
                <a:gd name="T42" fmla="+- 0 593 423"/>
                <a:gd name="T43" fmla="*/ 593 h 170"/>
                <a:gd name="T44" fmla="+- 0 7559 7549"/>
                <a:gd name="T45" fmla="*/ T44 w 470"/>
                <a:gd name="T46" fmla="+- 0 593 423"/>
                <a:gd name="T47" fmla="*/ 593 h 170"/>
                <a:gd name="T48" fmla="+- 0 7556 7549"/>
                <a:gd name="T49" fmla="*/ T48 w 470"/>
                <a:gd name="T50" fmla="+- 0 593 423"/>
                <a:gd name="T51" fmla="*/ 593 h 170"/>
                <a:gd name="T52" fmla="+- 0 7554 7549"/>
                <a:gd name="T53" fmla="*/ T52 w 470"/>
                <a:gd name="T54" fmla="+- 0 592 423"/>
                <a:gd name="T55" fmla="*/ 592 h 170"/>
                <a:gd name="T56" fmla="+- 0 7552 7549"/>
                <a:gd name="T57" fmla="*/ T56 w 470"/>
                <a:gd name="T58" fmla="+- 0 590 423"/>
                <a:gd name="T59" fmla="*/ 590 h 170"/>
                <a:gd name="T60" fmla="+- 0 7550 7549"/>
                <a:gd name="T61" fmla="*/ T60 w 470"/>
                <a:gd name="T62" fmla="+- 0 588 423"/>
                <a:gd name="T63" fmla="*/ 588 h 170"/>
                <a:gd name="T64" fmla="+- 0 7549 7549"/>
                <a:gd name="T65" fmla="*/ T64 w 470"/>
                <a:gd name="T66" fmla="+- 0 586 423"/>
                <a:gd name="T67" fmla="*/ 586 h 170"/>
                <a:gd name="T68" fmla="+- 0 7549 7549"/>
                <a:gd name="T69" fmla="*/ T68 w 470"/>
                <a:gd name="T70" fmla="+- 0 584 423"/>
                <a:gd name="T71" fmla="*/ 584 h 170"/>
                <a:gd name="T72" fmla="+- 0 7549 7549"/>
                <a:gd name="T73" fmla="*/ T72 w 470"/>
                <a:gd name="T74" fmla="+- 0 432 423"/>
                <a:gd name="T75" fmla="*/ 432 h 170"/>
                <a:gd name="T76" fmla="+- 0 7549 7549"/>
                <a:gd name="T77" fmla="*/ T76 w 470"/>
                <a:gd name="T78" fmla="+- 0 429 423"/>
                <a:gd name="T79" fmla="*/ 429 h 170"/>
                <a:gd name="T80" fmla="+- 0 7550 7549"/>
                <a:gd name="T81" fmla="*/ T80 w 470"/>
                <a:gd name="T82" fmla="+- 0 427 423"/>
                <a:gd name="T83" fmla="*/ 427 h 170"/>
                <a:gd name="T84" fmla="+- 0 7552 7549"/>
                <a:gd name="T85" fmla="*/ T84 w 470"/>
                <a:gd name="T86" fmla="+- 0 426 423"/>
                <a:gd name="T87" fmla="*/ 426 h 170"/>
                <a:gd name="T88" fmla="+- 0 7554 7549"/>
                <a:gd name="T89" fmla="*/ T88 w 470"/>
                <a:gd name="T90" fmla="+- 0 424 423"/>
                <a:gd name="T91" fmla="*/ 424 h 170"/>
                <a:gd name="T92" fmla="+- 0 7556 7549"/>
                <a:gd name="T93" fmla="*/ T92 w 470"/>
                <a:gd name="T94" fmla="+- 0 423 423"/>
                <a:gd name="T95" fmla="*/ 423 h 170"/>
                <a:gd name="T96" fmla="+- 0 7559 7549"/>
                <a:gd name="T97" fmla="*/ T96 w 470"/>
                <a:gd name="T98" fmla="+- 0 423 423"/>
                <a:gd name="T99" fmla="*/ 42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470" h="170">
                  <a:moveTo>
                    <a:pt x="10" y="0"/>
                  </a:moveTo>
                  <a:lnTo>
                    <a:pt x="461" y="0"/>
                  </a:lnTo>
                  <a:lnTo>
                    <a:pt x="463" y="0"/>
                  </a:lnTo>
                  <a:lnTo>
                    <a:pt x="466" y="1"/>
                  </a:lnTo>
                  <a:lnTo>
                    <a:pt x="467" y="3"/>
                  </a:lnTo>
                  <a:lnTo>
                    <a:pt x="469" y="4"/>
                  </a:lnTo>
                  <a:lnTo>
                    <a:pt x="470" y="6"/>
                  </a:lnTo>
                  <a:lnTo>
                    <a:pt x="470" y="9"/>
                  </a:lnTo>
                  <a:lnTo>
                    <a:pt x="470" y="161"/>
                  </a:lnTo>
                  <a:lnTo>
                    <a:pt x="463" y="170"/>
                  </a:lnTo>
                  <a:lnTo>
                    <a:pt x="461" y="170"/>
                  </a:lnTo>
                  <a:lnTo>
                    <a:pt x="10" y="170"/>
                  </a:lnTo>
                  <a:lnTo>
                    <a:pt x="7" y="170"/>
                  </a:lnTo>
                  <a:lnTo>
                    <a:pt x="5" y="169"/>
                  </a:lnTo>
                  <a:lnTo>
                    <a:pt x="3" y="167"/>
                  </a:lnTo>
                  <a:lnTo>
                    <a:pt x="1" y="165"/>
                  </a:lnTo>
                  <a:lnTo>
                    <a:pt x="0" y="163"/>
                  </a:lnTo>
                  <a:lnTo>
                    <a:pt x="0" y="161"/>
                  </a:lnTo>
                  <a:lnTo>
                    <a:pt x="0" y="9"/>
                  </a:lnTo>
                  <a:lnTo>
                    <a:pt x="0" y="6"/>
                  </a:lnTo>
                  <a:lnTo>
                    <a:pt x="1" y="4"/>
                  </a:lnTo>
                  <a:lnTo>
                    <a:pt x="3" y="3"/>
                  </a:lnTo>
                  <a:lnTo>
                    <a:pt x="5" y="1"/>
                  </a:lnTo>
                  <a:lnTo>
                    <a:pt x="7" y="0"/>
                  </a:lnTo>
                  <a:lnTo>
                    <a:pt x="10"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19" name="Rectangle 332">
              <a:extLst>
                <a:ext uri="{FF2B5EF4-FFF2-40B4-BE49-F238E27FC236}">
                  <a16:creationId xmlns:a16="http://schemas.microsoft.com/office/drawing/2014/main" id="{DF5DE8EC-597A-8C00-BC32-8212829787E8}"/>
                </a:ext>
              </a:extLst>
            </p:cNvPr>
            <p:cNvSpPr>
              <a:spLocks noChangeArrowheads="1"/>
            </p:cNvSpPr>
            <p:nvPr/>
          </p:nvSpPr>
          <p:spPr bwMode="auto">
            <a:xfrm>
              <a:off x="7945" y="441"/>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20" name="Rectangle 331">
              <a:extLst>
                <a:ext uri="{FF2B5EF4-FFF2-40B4-BE49-F238E27FC236}">
                  <a16:creationId xmlns:a16="http://schemas.microsoft.com/office/drawing/2014/main" id="{90EEDB5C-CEA7-0A7A-30FA-60F585ED3A90}"/>
                </a:ext>
              </a:extLst>
            </p:cNvPr>
            <p:cNvSpPr>
              <a:spLocks noChangeArrowheads="1"/>
            </p:cNvSpPr>
            <p:nvPr/>
          </p:nvSpPr>
          <p:spPr bwMode="auto">
            <a:xfrm>
              <a:off x="7945" y="441"/>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21" name="Rectangle 330">
              <a:extLst>
                <a:ext uri="{FF2B5EF4-FFF2-40B4-BE49-F238E27FC236}">
                  <a16:creationId xmlns:a16="http://schemas.microsoft.com/office/drawing/2014/main" id="{616BA666-81B7-92D0-A3FF-964031856A2C}"/>
                </a:ext>
              </a:extLst>
            </p:cNvPr>
            <p:cNvSpPr>
              <a:spLocks noChangeArrowheads="1"/>
            </p:cNvSpPr>
            <p:nvPr/>
          </p:nvSpPr>
          <p:spPr bwMode="auto">
            <a:xfrm>
              <a:off x="7938" y="448"/>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22" name="Rectangle 329">
              <a:extLst>
                <a:ext uri="{FF2B5EF4-FFF2-40B4-BE49-F238E27FC236}">
                  <a16:creationId xmlns:a16="http://schemas.microsoft.com/office/drawing/2014/main" id="{F60AF429-A433-F14D-9325-E78807F0FF58}"/>
                </a:ext>
              </a:extLst>
            </p:cNvPr>
            <p:cNvSpPr>
              <a:spLocks noChangeArrowheads="1"/>
            </p:cNvSpPr>
            <p:nvPr/>
          </p:nvSpPr>
          <p:spPr bwMode="auto">
            <a:xfrm>
              <a:off x="7938" y="448"/>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23" name="Rectangle 328">
              <a:extLst>
                <a:ext uri="{FF2B5EF4-FFF2-40B4-BE49-F238E27FC236}">
                  <a16:creationId xmlns:a16="http://schemas.microsoft.com/office/drawing/2014/main" id="{984041F5-6BCA-EB33-9D68-AFE56B62E15F}"/>
                </a:ext>
              </a:extLst>
            </p:cNvPr>
            <p:cNvSpPr>
              <a:spLocks noChangeArrowheads="1"/>
            </p:cNvSpPr>
            <p:nvPr/>
          </p:nvSpPr>
          <p:spPr bwMode="auto">
            <a:xfrm>
              <a:off x="7938" y="4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24" name="Rectangle 327">
              <a:extLst>
                <a:ext uri="{FF2B5EF4-FFF2-40B4-BE49-F238E27FC236}">
                  <a16:creationId xmlns:a16="http://schemas.microsoft.com/office/drawing/2014/main" id="{BEED8FEC-4F3C-09AF-A2DC-9ACDF31688E2}"/>
                </a:ext>
              </a:extLst>
            </p:cNvPr>
            <p:cNvSpPr>
              <a:spLocks noChangeArrowheads="1"/>
            </p:cNvSpPr>
            <p:nvPr/>
          </p:nvSpPr>
          <p:spPr bwMode="auto">
            <a:xfrm>
              <a:off x="7938" y="4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25" name="Freeform 326">
              <a:extLst>
                <a:ext uri="{FF2B5EF4-FFF2-40B4-BE49-F238E27FC236}">
                  <a16:creationId xmlns:a16="http://schemas.microsoft.com/office/drawing/2014/main" id="{E66B1A66-DE67-2E8D-0264-66F93ADA2921}"/>
                </a:ext>
              </a:extLst>
            </p:cNvPr>
            <p:cNvSpPr>
              <a:spLocks/>
            </p:cNvSpPr>
            <p:nvPr/>
          </p:nvSpPr>
          <p:spPr bwMode="auto">
            <a:xfrm>
              <a:off x="11699" y="422"/>
              <a:ext cx="845" cy="170"/>
            </a:xfrm>
            <a:custGeom>
              <a:avLst/>
              <a:gdLst>
                <a:gd name="T0" fmla="+- 0 12537 11700"/>
                <a:gd name="T1" fmla="*/ T0 w 845"/>
                <a:gd name="T2" fmla="+- 0 593 423"/>
                <a:gd name="T3" fmla="*/ 593 h 170"/>
                <a:gd name="T4" fmla="+- 0 11706 11700"/>
                <a:gd name="T5" fmla="*/ T4 w 845"/>
                <a:gd name="T6" fmla="+- 0 593 423"/>
                <a:gd name="T7" fmla="*/ 593 h 170"/>
                <a:gd name="T8" fmla="+- 0 11704 11700"/>
                <a:gd name="T9" fmla="*/ T8 w 845"/>
                <a:gd name="T10" fmla="+- 0 592 423"/>
                <a:gd name="T11" fmla="*/ 592 h 170"/>
                <a:gd name="T12" fmla="+- 0 11701 11700"/>
                <a:gd name="T13" fmla="*/ T12 w 845"/>
                <a:gd name="T14" fmla="+- 0 588 423"/>
                <a:gd name="T15" fmla="*/ 588 h 170"/>
                <a:gd name="T16" fmla="+- 0 11700 11700"/>
                <a:gd name="T17" fmla="*/ T16 w 845"/>
                <a:gd name="T18" fmla="+- 0 586 423"/>
                <a:gd name="T19" fmla="*/ 586 h 170"/>
                <a:gd name="T20" fmla="+- 0 11700 11700"/>
                <a:gd name="T21" fmla="*/ T20 w 845"/>
                <a:gd name="T22" fmla="+- 0 429 423"/>
                <a:gd name="T23" fmla="*/ 429 h 170"/>
                <a:gd name="T24" fmla="+- 0 11701 11700"/>
                <a:gd name="T25" fmla="*/ T24 w 845"/>
                <a:gd name="T26" fmla="+- 0 427 423"/>
                <a:gd name="T27" fmla="*/ 427 h 170"/>
                <a:gd name="T28" fmla="+- 0 11704 11700"/>
                <a:gd name="T29" fmla="*/ T28 w 845"/>
                <a:gd name="T30" fmla="+- 0 424 423"/>
                <a:gd name="T31" fmla="*/ 424 h 170"/>
                <a:gd name="T32" fmla="+- 0 11706 11700"/>
                <a:gd name="T33" fmla="*/ T32 w 845"/>
                <a:gd name="T34" fmla="+- 0 423 423"/>
                <a:gd name="T35" fmla="*/ 423 h 170"/>
                <a:gd name="T36" fmla="+- 0 11709 11700"/>
                <a:gd name="T37" fmla="*/ T36 w 845"/>
                <a:gd name="T38" fmla="+- 0 423 423"/>
                <a:gd name="T39" fmla="*/ 423 h 170"/>
                <a:gd name="T40" fmla="+- 0 12537 11700"/>
                <a:gd name="T41" fmla="*/ T40 w 845"/>
                <a:gd name="T42" fmla="+- 0 423 423"/>
                <a:gd name="T43" fmla="*/ 423 h 170"/>
                <a:gd name="T44" fmla="+- 0 12539 11700"/>
                <a:gd name="T45" fmla="*/ T44 w 845"/>
                <a:gd name="T46" fmla="+- 0 424 423"/>
                <a:gd name="T47" fmla="*/ 424 h 170"/>
                <a:gd name="T48" fmla="+- 0 12543 11700"/>
                <a:gd name="T49" fmla="*/ T48 w 845"/>
                <a:gd name="T50" fmla="+- 0 427 423"/>
                <a:gd name="T51" fmla="*/ 427 h 170"/>
                <a:gd name="T52" fmla="+- 0 12544 11700"/>
                <a:gd name="T53" fmla="*/ T52 w 845"/>
                <a:gd name="T54" fmla="+- 0 429 423"/>
                <a:gd name="T55" fmla="*/ 429 h 170"/>
                <a:gd name="T56" fmla="+- 0 12544 11700"/>
                <a:gd name="T57" fmla="*/ T56 w 845"/>
                <a:gd name="T58" fmla="+- 0 586 423"/>
                <a:gd name="T59" fmla="*/ 586 h 170"/>
                <a:gd name="T60" fmla="+- 0 12543 11700"/>
                <a:gd name="T61" fmla="*/ T60 w 845"/>
                <a:gd name="T62" fmla="+- 0 588 423"/>
                <a:gd name="T63" fmla="*/ 588 h 170"/>
                <a:gd name="T64" fmla="+- 0 12539 11700"/>
                <a:gd name="T65" fmla="*/ T64 w 845"/>
                <a:gd name="T66" fmla="+- 0 592 423"/>
                <a:gd name="T67" fmla="*/ 592 h 170"/>
                <a:gd name="T68" fmla="+- 0 12537 11700"/>
                <a:gd name="T69" fmla="*/ T68 w 845"/>
                <a:gd name="T70" fmla="+- 0 593 423"/>
                <a:gd name="T71" fmla="*/ 59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845" h="170">
                  <a:moveTo>
                    <a:pt x="837" y="170"/>
                  </a:moveTo>
                  <a:lnTo>
                    <a:pt x="6" y="170"/>
                  </a:lnTo>
                  <a:lnTo>
                    <a:pt x="4" y="169"/>
                  </a:lnTo>
                  <a:lnTo>
                    <a:pt x="1" y="165"/>
                  </a:lnTo>
                  <a:lnTo>
                    <a:pt x="0" y="163"/>
                  </a:lnTo>
                  <a:lnTo>
                    <a:pt x="0" y="6"/>
                  </a:lnTo>
                  <a:lnTo>
                    <a:pt x="1" y="4"/>
                  </a:lnTo>
                  <a:lnTo>
                    <a:pt x="4" y="1"/>
                  </a:lnTo>
                  <a:lnTo>
                    <a:pt x="6" y="0"/>
                  </a:lnTo>
                  <a:lnTo>
                    <a:pt x="9" y="0"/>
                  </a:lnTo>
                  <a:lnTo>
                    <a:pt x="837" y="0"/>
                  </a:lnTo>
                  <a:lnTo>
                    <a:pt x="839" y="1"/>
                  </a:lnTo>
                  <a:lnTo>
                    <a:pt x="843" y="4"/>
                  </a:lnTo>
                  <a:lnTo>
                    <a:pt x="844" y="6"/>
                  </a:lnTo>
                  <a:lnTo>
                    <a:pt x="844" y="163"/>
                  </a:lnTo>
                  <a:lnTo>
                    <a:pt x="843" y="165"/>
                  </a:lnTo>
                  <a:lnTo>
                    <a:pt x="839" y="169"/>
                  </a:lnTo>
                  <a:lnTo>
                    <a:pt x="837"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126" name="Freeform 325">
              <a:extLst>
                <a:ext uri="{FF2B5EF4-FFF2-40B4-BE49-F238E27FC236}">
                  <a16:creationId xmlns:a16="http://schemas.microsoft.com/office/drawing/2014/main" id="{CA092071-01F6-86FB-4BD8-FDA9089BF224}"/>
                </a:ext>
              </a:extLst>
            </p:cNvPr>
            <p:cNvSpPr>
              <a:spLocks/>
            </p:cNvSpPr>
            <p:nvPr/>
          </p:nvSpPr>
          <p:spPr bwMode="auto">
            <a:xfrm>
              <a:off x="11699" y="422"/>
              <a:ext cx="845" cy="170"/>
            </a:xfrm>
            <a:custGeom>
              <a:avLst/>
              <a:gdLst>
                <a:gd name="T0" fmla="+- 0 11709 11700"/>
                <a:gd name="T1" fmla="*/ T0 w 845"/>
                <a:gd name="T2" fmla="+- 0 423 423"/>
                <a:gd name="T3" fmla="*/ 423 h 170"/>
                <a:gd name="T4" fmla="+- 0 12535 11700"/>
                <a:gd name="T5" fmla="*/ T4 w 845"/>
                <a:gd name="T6" fmla="+- 0 423 423"/>
                <a:gd name="T7" fmla="*/ 423 h 170"/>
                <a:gd name="T8" fmla="+- 0 12537 11700"/>
                <a:gd name="T9" fmla="*/ T8 w 845"/>
                <a:gd name="T10" fmla="+- 0 423 423"/>
                <a:gd name="T11" fmla="*/ 423 h 170"/>
                <a:gd name="T12" fmla="+- 0 12539 11700"/>
                <a:gd name="T13" fmla="*/ T12 w 845"/>
                <a:gd name="T14" fmla="+- 0 424 423"/>
                <a:gd name="T15" fmla="*/ 424 h 170"/>
                <a:gd name="T16" fmla="+- 0 12541 11700"/>
                <a:gd name="T17" fmla="*/ T16 w 845"/>
                <a:gd name="T18" fmla="+- 0 426 423"/>
                <a:gd name="T19" fmla="*/ 426 h 170"/>
                <a:gd name="T20" fmla="+- 0 12543 11700"/>
                <a:gd name="T21" fmla="*/ T20 w 845"/>
                <a:gd name="T22" fmla="+- 0 427 423"/>
                <a:gd name="T23" fmla="*/ 427 h 170"/>
                <a:gd name="T24" fmla="+- 0 12544 11700"/>
                <a:gd name="T25" fmla="*/ T24 w 845"/>
                <a:gd name="T26" fmla="+- 0 429 423"/>
                <a:gd name="T27" fmla="*/ 429 h 170"/>
                <a:gd name="T28" fmla="+- 0 12544 11700"/>
                <a:gd name="T29" fmla="*/ T28 w 845"/>
                <a:gd name="T30" fmla="+- 0 432 423"/>
                <a:gd name="T31" fmla="*/ 432 h 170"/>
                <a:gd name="T32" fmla="+- 0 12544 11700"/>
                <a:gd name="T33" fmla="*/ T32 w 845"/>
                <a:gd name="T34" fmla="+- 0 584 423"/>
                <a:gd name="T35" fmla="*/ 584 h 170"/>
                <a:gd name="T36" fmla="+- 0 12537 11700"/>
                <a:gd name="T37" fmla="*/ T36 w 845"/>
                <a:gd name="T38" fmla="+- 0 593 423"/>
                <a:gd name="T39" fmla="*/ 593 h 170"/>
                <a:gd name="T40" fmla="+- 0 12535 11700"/>
                <a:gd name="T41" fmla="*/ T40 w 845"/>
                <a:gd name="T42" fmla="+- 0 593 423"/>
                <a:gd name="T43" fmla="*/ 593 h 170"/>
                <a:gd name="T44" fmla="+- 0 11709 11700"/>
                <a:gd name="T45" fmla="*/ T44 w 845"/>
                <a:gd name="T46" fmla="+- 0 593 423"/>
                <a:gd name="T47" fmla="*/ 593 h 170"/>
                <a:gd name="T48" fmla="+- 0 11706 11700"/>
                <a:gd name="T49" fmla="*/ T48 w 845"/>
                <a:gd name="T50" fmla="+- 0 593 423"/>
                <a:gd name="T51" fmla="*/ 593 h 170"/>
                <a:gd name="T52" fmla="+- 0 11704 11700"/>
                <a:gd name="T53" fmla="*/ T52 w 845"/>
                <a:gd name="T54" fmla="+- 0 592 423"/>
                <a:gd name="T55" fmla="*/ 592 h 170"/>
                <a:gd name="T56" fmla="+- 0 11702 11700"/>
                <a:gd name="T57" fmla="*/ T56 w 845"/>
                <a:gd name="T58" fmla="+- 0 590 423"/>
                <a:gd name="T59" fmla="*/ 590 h 170"/>
                <a:gd name="T60" fmla="+- 0 11701 11700"/>
                <a:gd name="T61" fmla="*/ T60 w 845"/>
                <a:gd name="T62" fmla="+- 0 588 423"/>
                <a:gd name="T63" fmla="*/ 588 h 170"/>
                <a:gd name="T64" fmla="+- 0 11700 11700"/>
                <a:gd name="T65" fmla="*/ T64 w 845"/>
                <a:gd name="T66" fmla="+- 0 586 423"/>
                <a:gd name="T67" fmla="*/ 586 h 170"/>
                <a:gd name="T68" fmla="+- 0 11700 11700"/>
                <a:gd name="T69" fmla="*/ T68 w 845"/>
                <a:gd name="T70" fmla="+- 0 584 423"/>
                <a:gd name="T71" fmla="*/ 584 h 170"/>
                <a:gd name="T72" fmla="+- 0 11700 11700"/>
                <a:gd name="T73" fmla="*/ T72 w 845"/>
                <a:gd name="T74" fmla="+- 0 432 423"/>
                <a:gd name="T75" fmla="*/ 432 h 170"/>
                <a:gd name="T76" fmla="+- 0 11700 11700"/>
                <a:gd name="T77" fmla="*/ T76 w 845"/>
                <a:gd name="T78" fmla="+- 0 429 423"/>
                <a:gd name="T79" fmla="*/ 429 h 170"/>
                <a:gd name="T80" fmla="+- 0 11701 11700"/>
                <a:gd name="T81" fmla="*/ T80 w 845"/>
                <a:gd name="T82" fmla="+- 0 427 423"/>
                <a:gd name="T83" fmla="*/ 427 h 170"/>
                <a:gd name="T84" fmla="+- 0 11702 11700"/>
                <a:gd name="T85" fmla="*/ T84 w 845"/>
                <a:gd name="T86" fmla="+- 0 426 423"/>
                <a:gd name="T87" fmla="*/ 426 h 170"/>
                <a:gd name="T88" fmla="+- 0 11704 11700"/>
                <a:gd name="T89" fmla="*/ T88 w 845"/>
                <a:gd name="T90" fmla="+- 0 424 423"/>
                <a:gd name="T91" fmla="*/ 424 h 170"/>
                <a:gd name="T92" fmla="+- 0 11706 11700"/>
                <a:gd name="T93" fmla="*/ T92 w 845"/>
                <a:gd name="T94" fmla="+- 0 423 423"/>
                <a:gd name="T95" fmla="*/ 423 h 170"/>
                <a:gd name="T96" fmla="+- 0 11709 11700"/>
                <a:gd name="T97" fmla="*/ T96 w 845"/>
                <a:gd name="T98" fmla="+- 0 423 423"/>
                <a:gd name="T99" fmla="*/ 42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845" h="170">
                  <a:moveTo>
                    <a:pt x="9" y="0"/>
                  </a:moveTo>
                  <a:lnTo>
                    <a:pt x="835" y="0"/>
                  </a:lnTo>
                  <a:lnTo>
                    <a:pt x="837" y="0"/>
                  </a:lnTo>
                  <a:lnTo>
                    <a:pt x="839" y="1"/>
                  </a:lnTo>
                  <a:lnTo>
                    <a:pt x="841" y="3"/>
                  </a:lnTo>
                  <a:lnTo>
                    <a:pt x="843" y="4"/>
                  </a:lnTo>
                  <a:lnTo>
                    <a:pt x="844" y="6"/>
                  </a:lnTo>
                  <a:lnTo>
                    <a:pt x="844" y="9"/>
                  </a:lnTo>
                  <a:lnTo>
                    <a:pt x="844" y="161"/>
                  </a:lnTo>
                  <a:lnTo>
                    <a:pt x="837" y="170"/>
                  </a:lnTo>
                  <a:lnTo>
                    <a:pt x="835" y="170"/>
                  </a:lnTo>
                  <a:lnTo>
                    <a:pt x="9" y="170"/>
                  </a:lnTo>
                  <a:lnTo>
                    <a:pt x="6" y="170"/>
                  </a:lnTo>
                  <a:lnTo>
                    <a:pt x="4" y="169"/>
                  </a:lnTo>
                  <a:lnTo>
                    <a:pt x="2" y="167"/>
                  </a:lnTo>
                  <a:lnTo>
                    <a:pt x="1" y="165"/>
                  </a:lnTo>
                  <a:lnTo>
                    <a:pt x="0" y="163"/>
                  </a:lnTo>
                  <a:lnTo>
                    <a:pt x="0" y="161"/>
                  </a:lnTo>
                  <a:lnTo>
                    <a:pt x="0" y="9"/>
                  </a:lnTo>
                  <a:lnTo>
                    <a:pt x="0" y="6"/>
                  </a:lnTo>
                  <a:lnTo>
                    <a:pt x="1" y="4"/>
                  </a:lnTo>
                  <a:lnTo>
                    <a:pt x="2" y="3"/>
                  </a:lnTo>
                  <a:lnTo>
                    <a:pt x="4" y="1"/>
                  </a:lnTo>
                  <a:lnTo>
                    <a:pt x="6"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27" name="Rectangle 324">
              <a:extLst>
                <a:ext uri="{FF2B5EF4-FFF2-40B4-BE49-F238E27FC236}">
                  <a16:creationId xmlns:a16="http://schemas.microsoft.com/office/drawing/2014/main" id="{F16180CF-5425-8A2C-A05E-B1A2E8877A47}"/>
                </a:ext>
              </a:extLst>
            </p:cNvPr>
            <p:cNvSpPr>
              <a:spLocks noChangeArrowheads="1"/>
            </p:cNvSpPr>
            <p:nvPr/>
          </p:nvSpPr>
          <p:spPr bwMode="auto">
            <a:xfrm>
              <a:off x="12470" y="441"/>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28" name="Rectangle 323">
              <a:extLst>
                <a:ext uri="{FF2B5EF4-FFF2-40B4-BE49-F238E27FC236}">
                  <a16:creationId xmlns:a16="http://schemas.microsoft.com/office/drawing/2014/main" id="{A7ED50A5-D6D1-022A-8051-575572E62887}"/>
                </a:ext>
              </a:extLst>
            </p:cNvPr>
            <p:cNvSpPr>
              <a:spLocks noChangeArrowheads="1"/>
            </p:cNvSpPr>
            <p:nvPr/>
          </p:nvSpPr>
          <p:spPr bwMode="auto">
            <a:xfrm>
              <a:off x="12470" y="441"/>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29" name="Rectangle 322">
              <a:extLst>
                <a:ext uri="{FF2B5EF4-FFF2-40B4-BE49-F238E27FC236}">
                  <a16:creationId xmlns:a16="http://schemas.microsoft.com/office/drawing/2014/main" id="{E6AD9B68-A1C7-7485-F3DE-BFF424B7ED50}"/>
                </a:ext>
              </a:extLst>
            </p:cNvPr>
            <p:cNvSpPr>
              <a:spLocks noChangeArrowheads="1"/>
            </p:cNvSpPr>
            <p:nvPr/>
          </p:nvSpPr>
          <p:spPr bwMode="auto">
            <a:xfrm>
              <a:off x="12463" y="448"/>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30" name="Rectangle 321">
              <a:extLst>
                <a:ext uri="{FF2B5EF4-FFF2-40B4-BE49-F238E27FC236}">
                  <a16:creationId xmlns:a16="http://schemas.microsoft.com/office/drawing/2014/main" id="{D1D332D0-03BB-25EC-D551-3A65F9A98298}"/>
                </a:ext>
              </a:extLst>
            </p:cNvPr>
            <p:cNvSpPr>
              <a:spLocks noChangeArrowheads="1"/>
            </p:cNvSpPr>
            <p:nvPr/>
          </p:nvSpPr>
          <p:spPr bwMode="auto">
            <a:xfrm>
              <a:off x="12463" y="448"/>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31" name="Rectangle 320">
              <a:extLst>
                <a:ext uri="{FF2B5EF4-FFF2-40B4-BE49-F238E27FC236}">
                  <a16:creationId xmlns:a16="http://schemas.microsoft.com/office/drawing/2014/main" id="{A1DB0049-02D6-55AA-E119-CA60328868E4}"/>
                </a:ext>
              </a:extLst>
            </p:cNvPr>
            <p:cNvSpPr>
              <a:spLocks noChangeArrowheads="1"/>
            </p:cNvSpPr>
            <p:nvPr/>
          </p:nvSpPr>
          <p:spPr bwMode="auto">
            <a:xfrm>
              <a:off x="12463" y="4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32" name="Rectangle 319">
              <a:extLst>
                <a:ext uri="{FF2B5EF4-FFF2-40B4-BE49-F238E27FC236}">
                  <a16:creationId xmlns:a16="http://schemas.microsoft.com/office/drawing/2014/main" id="{EB731049-CB03-DE45-D956-54E56EA62085}"/>
                </a:ext>
              </a:extLst>
            </p:cNvPr>
            <p:cNvSpPr>
              <a:spLocks noChangeArrowheads="1"/>
            </p:cNvSpPr>
            <p:nvPr/>
          </p:nvSpPr>
          <p:spPr bwMode="auto">
            <a:xfrm>
              <a:off x="12463" y="4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33" name="Freeform 318">
              <a:extLst>
                <a:ext uri="{FF2B5EF4-FFF2-40B4-BE49-F238E27FC236}">
                  <a16:creationId xmlns:a16="http://schemas.microsoft.com/office/drawing/2014/main" id="{63A866A7-96BE-DA21-1BEF-D534EB76EE88}"/>
                </a:ext>
              </a:extLst>
            </p:cNvPr>
            <p:cNvSpPr>
              <a:spLocks/>
            </p:cNvSpPr>
            <p:nvPr/>
          </p:nvSpPr>
          <p:spPr bwMode="auto">
            <a:xfrm>
              <a:off x="10971" y="422"/>
              <a:ext cx="599" cy="170"/>
            </a:xfrm>
            <a:custGeom>
              <a:avLst/>
              <a:gdLst>
                <a:gd name="T0" fmla="+- 0 11563 10971"/>
                <a:gd name="T1" fmla="*/ T0 w 599"/>
                <a:gd name="T2" fmla="+- 0 593 423"/>
                <a:gd name="T3" fmla="*/ 593 h 170"/>
                <a:gd name="T4" fmla="+- 0 10978 10971"/>
                <a:gd name="T5" fmla="*/ T4 w 599"/>
                <a:gd name="T6" fmla="+- 0 593 423"/>
                <a:gd name="T7" fmla="*/ 593 h 170"/>
                <a:gd name="T8" fmla="+- 0 10976 10971"/>
                <a:gd name="T9" fmla="*/ T8 w 599"/>
                <a:gd name="T10" fmla="+- 0 592 423"/>
                <a:gd name="T11" fmla="*/ 592 h 170"/>
                <a:gd name="T12" fmla="+- 0 10972 10971"/>
                <a:gd name="T13" fmla="*/ T12 w 599"/>
                <a:gd name="T14" fmla="+- 0 588 423"/>
                <a:gd name="T15" fmla="*/ 588 h 170"/>
                <a:gd name="T16" fmla="+- 0 10971 10971"/>
                <a:gd name="T17" fmla="*/ T16 w 599"/>
                <a:gd name="T18" fmla="+- 0 586 423"/>
                <a:gd name="T19" fmla="*/ 586 h 170"/>
                <a:gd name="T20" fmla="+- 0 10971 10971"/>
                <a:gd name="T21" fmla="*/ T20 w 599"/>
                <a:gd name="T22" fmla="+- 0 429 423"/>
                <a:gd name="T23" fmla="*/ 429 h 170"/>
                <a:gd name="T24" fmla="+- 0 10972 10971"/>
                <a:gd name="T25" fmla="*/ T24 w 599"/>
                <a:gd name="T26" fmla="+- 0 427 423"/>
                <a:gd name="T27" fmla="*/ 427 h 170"/>
                <a:gd name="T28" fmla="+- 0 10976 10971"/>
                <a:gd name="T29" fmla="*/ T28 w 599"/>
                <a:gd name="T30" fmla="+- 0 424 423"/>
                <a:gd name="T31" fmla="*/ 424 h 170"/>
                <a:gd name="T32" fmla="+- 0 10978 10971"/>
                <a:gd name="T33" fmla="*/ T32 w 599"/>
                <a:gd name="T34" fmla="+- 0 423 423"/>
                <a:gd name="T35" fmla="*/ 423 h 170"/>
                <a:gd name="T36" fmla="+- 0 10981 10971"/>
                <a:gd name="T37" fmla="*/ T36 w 599"/>
                <a:gd name="T38" fmla="+- 0 423 423"/>
                <a:gd name="T39" fmla="*/ 423 h 170"/>
                <a:gd name="T40" fmla="+- 0 11563 10971"/>
                <a:gd name="T41" fmla="*/ T40 w 599"/>
                <a:gd name="T42" fmla="+- 0 423 423"/>
                <a:gd name="T43" fmla="*/ 423 h 170"/>
                <a:gd name="T44" fmla="+- 0 11565 10971"/>
                <a:gd name="T45" fmla="*/ T44 w 599"/>
                <a:gd name="T46" fmla="+- 0 424 423"/>
                <a:gd name="T47" fmla="*/ 424 h 170"/>
                <a:gd name="T48" fmla="+- 0 11569 10971"/>
                <a:gd name="T49" fmla="*/ T48 w 599"/>
                <a:gd name="T50" fmla="+- 0 427 423"/>
                <a:gd name="T51" fmla="*/ 427 h 170"/>
                <a:gd name="T52" fmla="+- 0 11570 10971"/>
                <a:gd name="T53" fmla="*/ T52 w 599"/>
                <a:gd name="T54" fmla="+- 0 429 423"/>
                <a:gd name="T55" fmla="*/ 429 h 170"/>
                <a:gd name="T56" fmla="+- 0 11570 10971"/>
                <a:gd name="T57" fmla="*/ T56 w 599"/>
                <a:gd name="T58" fmla="+- 0 586 423"/>
                <a:gd name="T59" fmla="*/ 586 h 170"/>
                <a:gd name="T60" fmla="+- 0 11569 10971"/>
                <a:gd name="T61" fmla="*/ T60 w 599"/>
                <a:gd name="T62" fmla="+- 0 588 423"/>
                <a:gd name="T63" fmla="*/ 588 h 170"/>
                <a:gd name="T64" fmla="+- 0 11565 10971"/>
                <a:gd name="T65" fmla="*/ T64 w 599"/>
                <a:gd name="T66" fmla="+- 0 592 423"/>
                <a:gd name="T67" fmla="*/ 592 h 170"/>
                <a:gd name="T68" fmla="+- 0 11563 10971"/>
                <a:gd name="T69" fmla="*/ T68 w 599"/>
                <a:gd name="T70" fmla="+- 0 593 423"/>
                <a:gd name="T71" fmla="*/ 59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599" h="170">
                  <a:moveTo>
                    <a:pt x="592" y="170"/>
                  </a:moveTo>
                  <a:lnTo>
                    <a:pt x="7" y="170"/>
                  </a:lnTo>
                  <a:lnTo>
                    <a:pt x="5" y="169"/>
                  </a:lnTo>
                  <a:lnTo>
                    <a:pt x="1" y="165"/>
                  </a:lnTo>
                  <a:lnTo>
                    <a:pt x="0" y="163"/>
                  </a:lnTo>
                  <a:lnTo>
                    <a:pt x="0" y="6"/>
                  </a:lnTo>
                  <a:lnTo>
                    <a:pt x="1" y="4"/>
                  </a:lnTo>
                  <a:lnTo>
                    <a:pt x="5" y="1"/>
                  </a:lnTo>
                  <a:lnTo>
                    <a:pt x="7" y="0"/>
                  </a:lnTo>
                  <a:lnTo>
                    <a:pt x="10" y="0"/>
                  </a:lnTo>
                  <a:lnTo>
                    <a:pt x="592" y="0"/>
                  </a:lnTo>
                  <a:lnTo>
                    <a:pt x="594" y="1"/>
                  </a:lnTo>
                  <a:lnTo>
                    <a:pt x="598" y="4"/>
                  </a:lnTo>
                  <a:lnTo>
                    <a:pt x="599" y="6"/>
                  </a:lnTo>
                  <a:lnTo>
                    <a:pt x="599" y="163"/>
                  </a:lnTo>
                  <a:lnTo>
                    <a:pt x="598" y="165"/>
                  </a:lnTo>
                  <a:lnTo>
                    <a:pt x="594" y="169"/>
                  </a:lnTo>
                  <a:lnTo>
                    <a:pt x="592"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134" name="Freeform 317">
              <a:extLst>
                <a:ext uri="{FF2B5EF4-FFF2-40B4-BE49-F238E27FC236}">
                  <a16:creationId xmlns:a16="http://schemas.microsoft.com/office/drawing/2014/main" id="{72F20BE3-C21B-2E62-6AFE-63601BF2717F}"/>
                </a:ext>
              </a:extLst>
            </p:cNvPr>
            <p:cNvSpPr>
              <a:spLocks/>
            </p:cNvSpPr>
            <p:nvPr/>
          </p:nvSpPr>
          <p:spPr bwMode="auto">
            <a:xfrm>
              <a:off x="10971" y="422"/>
              <a:ext cx="599" cy="170"/>
            </a:xfrm>
            <a:custGeom>
              <a:avLst/>
              <a:gdLst>
                <a:gd name="T0" fmla="+- 0 10981 10971"/>
                <a:gd name="T1" fmla="*/ T0 w 599"/>
                <a:gd name="T2" fmla="+- 0 423 423"/>
                <a:gd name="T3" fmla="*/ 423 h 170"/>
                <a:gd name="T4" fmla="+- 0 11560 10971"/>
                <a:gd name="T5" fmla="*/ T4 w 599"/>
                <a:gd name="T6" fmla="+- 0 423 423"/>
                <a:gd name="T7" fmla="*/ 423 h 170"/>
                <a:gd name="T8" fmla="+- 0 11563 10971"/>
                <a:gd name="T9" fmla="*/ T8 w 599"/>
                <a:gd name="T10" fmla="+- 0 423 423"/>
                <a:gd name="T11" fmla="*/ 423 h 170"/>
                <a:gd name="T12" fmla="+- 0 11565 10971"/>
                <a:gd name="T13" fmla="*/ T12 w 599"/>
                <a:gd name="T14" fmla="+- 0 424 423"/>
                <a:gd name="T15" fmla="*/ 424 h 170"/>
                <a:gd name="T16" fmla="+- 0 11567 10971"/>
                <a:gd name="T17" fmla="*/ T16 w 599"/>
                <a:gd name="T18" fmla="+- 0 426 423"/>
                <a:gd name="T19" fmla="*/ 426 h 170"/>
                <a:gd name="T20" fmla="+- 0 11569 10971"/>
                <a:gd name="T21" fmla="*/ T20 w 599"/>
                <a:gd name="T22" fmla="+- 0 427 423"/>
                <a:gd name="T23" fmla="*/ 427 h 170"/>
                <a:gd name="T24" fmla="+- 0 11570 10971"/>
                <a:gd name="T25" fmla="*/ T24 w 599"/>
                <a:gd name="T26" fmla="+- 0 429 423"/>
                <a:gd name="T27" fmla="*/ 429 h 170"/>
                <a:gd name="T28" fmla="+- 0 11570 10971"/>
                <a:gd name="T29" fmla="*/ T28 w 599"/>
                <a:gd name="T30" fmla="+- 0 432 423"/>
                <a:gd name="T31" fmla="*/ 432 h 170"/>
                <a:gd name="T32" fmla="+- 0 11570 10971"/>
                <a:gd name="T33" fmla="*/ T32 w 599"/>
                <a:gd name="T34" fmla="+- 0 584 423"/>
                <a:gd name="T35" fmla="*/ 584 h 170"/>
                <a:gd name="T36" fmla="+- 0 11563 10971"/>
                <a:gd name="T37" fmla="*/ T36 w 599"/>
                <a:gd name="T38" fmla="+- 0 593 423"/>
                <a:gd name="T39" fmla="*/ 593 h 170"/>
                <a:gd name="T40" fmla="+- 0 11560 10971"/>
                <a:gd name="T41" fmla="*/ T40 w 599"/>
                <a:gd name="T42" fmla="+- 0 593 423"/>
                <a:gd name="T43" fmla="*/ 593 h 170"/>
                <a:gd name="T44" fmla="+- 0 10981 10971"/>
                <a:gd name="T45" fmla="*/ T44 w 599"/>
                <a:gd name="T46" fmla="+- 0 593 423"/>
                <a:gd name="T47" fmla="*/ 593 h 170"/>
                <a:gd name="T48" fmla="+- 0 10978 10971"/>
                <a:gd name="T49" fmla="*/ T48 w 599"/>
                <a:gd name="T50" fmla="+- 0 593 423"/>
                <a:gd name="T51" fmla="*/ 593 h 170"/>
                <a:gd name="T52" fmla="+- 0 10976 10971"/>
                <a:gd name="T53" fmla="*/ T52 w 599"/>
                <a:gd name="T54" fmla="+- 0 592 423"/>
                <a:gd name="T55" fmla="*/ 592 h 170"/>
                <a:gd name="T56" fmla="+- 0 10974 10971"/>
                <a:gd name="T57" fmla="*/ T56 w 599"/>
                <a:gd name="T58" fmla="+- 0 590 423"/>
                <a:gd name="T59" fmla="*/ 590 h 170"/>
                <a:gd name="T60" fmla="+- 0 10972 10971"/>
                <a:gd name="T61" fmla="*/ T60 w 599"/>
                <a:gd name="T62" fmla="+- 0 588 423"/>
                <a:gd name="T63" fmla="*/ 588 h 170"/>
                <a:gd name="T64" fmla="+- 0 10971 10971"/>
                <a:gd name="T65" fmla="*/ T64 w 599"/>
                <a:gd name="T66" fmla="+- 0 586 423"/>
                <a:gd name="T67" fmla="*/ 586 h 170"/>
                <a:gd name="T68" fmla="+- 0 10971 10971"/>
                <a:gd name="T69" fmla="*/ T68 w 599"/>
                <a:gd name="T70" fmla="+- 0 584 423"/>
                <a:gd name="T71" fmla="*/ 584 h 170"/>
                <a:gd name="T72" fmla="+- 0 10971 10971"/>
                <a:gd name="T73" fmla="*/ T72 w 599"/>
                <a:gd name="T74" fmla="+- 0 432 423"/>
                <a:gd name="T75" fmla="*/ 432 h 170"/>
                <a:gd name="T76" fmla="+- 0 10971 10971"/>
                <a:gd name="T77" fmla="*/ T76 w 599"/>
                <a:gd name="T78" fmla="+- 0 429 423"/>
                <a:gd name="T79" fmla="*/ 429 h 170"/>
                <a:gd name="T80" fmla="+- 0 10972 10971"/>
                <a:gd name="T81" fmla="*/ T80 w 599"/>
                <a:gd name="T82" fmla="+- 0 427 423"/>
                <a:gd name="T83" fmla="*/ 427 h 170"/>
                <a:gd name="T84" fmla="+- 0 10974 10971"/>
                <a:gd name="T85" fmla="*/ T84 w 599"/>
                <a:gd name="T86" fmla="+- 0 426 423"/>
                <a:gd name="T87" fmla="*/ 426 h 170"/>
                <a:gd name="T88" fmla="+- 0 10976 10971"/>
                <a:gd name="T89" fmla="*/ T88 w 599"/>
                <a:gd name="T90" fmla="+- 0 424 423"/>
                <a:gd name="T91" fmla="*/ 424 h 170"/>
                <a:gd name="T92" fmla="+- 0 10978 10971"/>
                <a:gd name="T93" fmla="*/ T92 w 599"/>
                <a:gd name="T94" fmla="+- 0 423 423"/>
                <a:gd name="T95" fmla="*/ 423 h 170"/>
                <a:gd name="T96" fmla="+- 0 10981 10971"/>
                <a:gd name="T97" fmla="*/ T96 w 599"/>
                <a:gd name="T98" fmla="+- 0 423 423"/>
                <a:gd name="T99" fmla="*/ 42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599" h="170">
                  <a:moveTo>
                    <a:pt x="10" y="0"/>
                  </a:moveTo>
                  <a:lnTo>
                    <a:pt x="589" y="0"/>
                  </a:lnTo>
                  <a:lnTo>
                    <a:pt x="592" y="0"/>
                  </a:lnTo>
                  <a:lnTo>
                    <a:pt x="594" y="1"/>
                  </a:lnTo>
                  <a:lnTo>
                    <a:pt x="596" y="3"/>
                  </a:lnTo>
                  <a:lnTo>
                    <a:pt x="598" y="4"/>
                  </a:lnTo>
                  <a:lnTo>
                    <a:pt x="599" y="6"/>
                  </a:lnTo>
                  <a:lnTo>
                    <a:pt x="599" y="9"/>
                  </a:lnTo>
                  <a:lnTo>
                    <a:pt x="599" y="161"/>
                  </a:lnTo>
                  <a:lnTo>
                    <a:pt x="592" y="170"/>
                  </a:lnTo>
                  <a:lnTo>
                    <a:pt x="589" y="170"/>
                  </a:lnTo>
                  <a:lnTo>
                    <a:pt x="10" y="170"/>
                  </a:lnTo>
                  <a:lnTo>
                    <a:pt x="7" y="170"/>
                  </a:lnTo>
                  <a:lnTo>
                    <a:pt x="5" y="169"/>
                  </a:lnTo>
                  <a:lnTo>
                    <a:pt x="3" y="167"/>
                  </a:lnTo>
                  <a:lnTo>
                    <a:pt x="1" y="165"/>
                  </a:lnTo>
                  <a:lnTo>
                    <a:pt x="0" y="163"/>
                  </a:lnTo>
                  <a:lnTo>
                    <a:pt x="0" y="161"/>
                  </a:lnTo>
                  <a:lnTo>
                    <a:pt x="0" y="9"/>
                  </a:lnTo>
                  <a:lnTo>
                    <a:pt x="0" y="6"/>
                  </a:lnTo>
                  <a:lnTo>
                    <a:pt x="1" y="4"/>
                  </a:lnTo>
                  <a:lnTo>
                    <a:pt x="3" y="3"/>
                  </a:lnTo>
                  <a:lnTo>
                    <a:pt x="5" y="1"/>
                  </a:lnTo>
                  <a:lnTo>
                    <a:pt x="7" y="0"/>
                  </a:lnTo>
                  <a:lnTo>
                    <a:pt x="10"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35" name="Rectangle 316">
              <a:extLst>
                <a:ext uri="{FF2B5EF4-FFF2-40B4-BE49-F238E27FC236}">
                  <a16:creationId xmlns:a16="http://schemas.microsoft.com/office/drawing/2014/main" id="{6A6A6B90-3ED0-0C2F-7F75-236E4315DEF2}"/>
                </a:ext>
              </a:extLst>
            </p:cNvPr>
            <p:cNvSpPr>
              <a:spLocks noChangeArrowheads="1"/>
            </p:cNvSpPr>
            <p:nvPr/>
          </p:nvSpPr>
          <p:spPr bwMode="auto">
            <a:xfrm>
              <a:off x="11496" y="441"/>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36" name="Rectangle 315">
              <a:extLst>
                <a:ext uri="{FF2B5EF4-FFF2-40B4-BE49-F238E27FC236}">
                  <a16:creationId xmlns:a16="http://schemas.microsoft.com/office/drawing/2014/main" id="{4FB8CB05-2588-A082-0917-37CE64E9F769}"/>
                </a:ext>
              </a:extLst>
            </p:cNvPr>
            <p:cNvSpPr>
              <a:spLocks noChangeArrowheads="1"/>
            </p:cNvSpPr>
            <p:nvPr/>
          </p:nvSpPr>
          <p:spPr bwMode="auto">
            <a:xfrm>
              <a:off x="11496" y="441"/>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37" name="Rectangle 314">
              <a:extLst>
                <a:ext uri="{FF2B5EF4-FFF2-40B4-BE49-F238E27FC236}">
                  <a16:creationId xmlns:a16="http://schemas.microsoft.com/office/drawing/2014/main" id="{CF66DCC5-FF61-1476-EB40-9751917A74BD}"/>
                </a:ext>
              </a:extLst>
            </p:cNvPr>
            <p:cNvSpPr>
              <a:spLocks noChangeArrowheads="1"/>
            </p:cNvSpPr>
            <p:nvPr/>
          </p:nvSpPr>
          <p:spPr bwMode="auto">
            <a:xfrm>
              <a:off x="11488" y="448"/>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38" name="Rectangle 313">
              <a:extLst>
                <a:ext uri="{FF2B5EF4-FFF2-40B4-BE49-F238E27FC236}">
                  <a16:creationId xmlns:a16="http://schemas.microsoft.com/office/drawing/2014/main" id="{F0E76276-CAF8-4E2D-75D4-9642C5B5AED5}"/>
                </a:ext>
              </a:extLst>
            </p:cNvPr>
            <p:cNvSpPr>
              <a:spLocks noChangeArrowheads="1"/>
            </p:cNvSpPr>
            <p:nvPr/>
          </p:nvSpPr>
          <p:spPr bwMode="auto">
            <a:xfrm>
              <a:off x="11488" y="448"/>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39" name="Rectangle 312">
              <a:extLst>
                <a:ext uri="{FF2B5EF4-FFF2-40B4-BE49-F238E27FC236}">
                  <a16:creationId xmlns:a16="http://schemas.microsoft.com/office/drawing/2014/main" id="{1704CDEA-139A-256F-C6AB-134C887CD02C}"/>
                </a:ext>
              </a:extLst>
            </p:cNvPr>
            <p:cNvSpPr>
              <a:spLocks noChangeArrowheads="1"/>
            </p:cNvSpPr>
            <p:nvPr/>
          </p:nvSpPr>
          <p:spPr bwMode="auto">
            <a:xfrm>
              <a:off x="11488" y="4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40" name="Rectangle 311">
              <a:extLst>
                <a:ext uri="{FF2B5EF4-FFF2-40B4-BE49-F238E27FC236}">
                  <a16:creationId xmlns:a16="http://schemas.microsoft.com/office/drawing/2014/main" id="{F143D5BC-1207-EB80-86F0-4118343BA3F9}"/>
                </a:ext>
              </a:extLst>
            </p:cNvPr>
            <p:cNvSpPr>
              <a:spLocks noChangeArrowheads="1"/>
            </p:cNvSpPr>
            <p:nvPr/>
          </p:nvSpPr>
          <p:spPr bwMode="auto">
            <a:xfrm>
              <a:off x="11488" y="4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41" name="Freeform 310">
              <a:extLst>
                <a:ext uri="{FF2B5EF4-FFF2-40B4-BE49-F238E27FC236}">
                  <a16:creationId xmlns:a16="http://schemas.microsoft.com/office/drawing/2014/main" id="{FC15397E-DB0F-B4F3-1296-ADEC0A8EE59A}"/>
                </a:ext>
              </a:extLst>
            </p:cNvPr>
            <p:cNvSpPr>
              <a:spLocks/>
            </p:cNvSpPr>
            <p:nvPr/>
          </p:nvSpPr>
          <p:spPr bwMode="auto">
            <a:xfrm>
              <a:off x="10349" y="422"/>
              <a:ext cx="492" cy="170"/>
            </a:xfrm>
            <a:custGeom>
              <a:avLst/>
              <a:gdLst>
                <a:gd name="T0" fmla="+- 0 10834 10349"/>
                <a:gd name="T1" fmla="*/ T0 w 492"/>
                <a:gd name="T2" fmla="+- 0 593 423"/>
                <a:gd name="T3" fmla="*/ 593 h 170"/>
                <a:gd name="T4" fmla="+- 0 10356 10349"/>
                <a:gd name="T5" fmla="*/ T4 w 492"/>
                <a:gd name="T6" fmla="+- 0 593 423"/>
                <a:gd name="T7" fmla="*/ 593 h 170"/>
                <a:gd name="T8" fmla="+- 0 10354 10349"/>
                <a:gd name="T9" fmla="*/ T8 w 492"/>
                <a:gd name="T10" fmla="+- 0 592 423"/>
                <a:gd name="T11" fmla="*/ 592 h 170"/>
                <a:gd name="T12" fmla="+- 0 10350 10349"/>
                <a:gd name="T13" fmla="*/ T12 w 492"/>
                <a:gd name="T14" fmla="+- 0 588 423"/>
                <a:gd name="T15" fmla="*/ 588 h 170"/>
                <a:gd name="T16" fmla="+- 0 10349 10349"/>
                <a:gd name="T17" fmla="*/ T16 w 492"/>
                <a:gd name="T18" fmla="+- 0 586 423"/>
                <a:gd name="T19" fmla="*/ 586 h 170"/>
                <a:gd name="T20" fmla="+- 0 10349 10349"/>
                <a:gd name="T21" fmla="*/ T20 w 492"/>
                <a:gd name="T22" fmla="+- 0 429 423"/>
                <a:gd name="T23" fmla="*/ 429 h 170"/>
                <a:gd name="T24" fmla="+- 0 10350 10349"/>
                <a:gd name="T25" fmla="*/ T24 w 492"/>
                <a:gd name="T26" fmla="+- 0 427 423"/>
                <a:gd name="T27" fmla="*/ 427 h 170"/>
                <a:gd name="T28" fmla="+- 0 10354 10349"/>
                <a:gd name="T29" fmla="*/ T28 w 492"/>
                <a:gd name="T30" fmla="+- 0 424 423"/>
                <a:gd name="T31" fmla="*/ 424 h 170"/>
                <a:gd name="T32" fmla="+- 0 10356 10349"/>
                <a:gd name="T33" fmla="*/ T32 w 492"/>
                <a:gd name="T34" fmla="+- 0 423 423"/>
                <a:gd name="T35" fmla="*/ 423 h 170"/>
                <a:gd name="T36" fmla="+- 0 10359 10349"/>
                <a:gd name="T37" fmla="*/ T36 w 492"/>
                <a:gd name="T38" fmla="+- 0 423 423"/>
                <a:gd name="T39" fmla="*/ 423 h 170"/>
                <a:gd name="T40" fmla="+- 0 10834 10349"/>
                <a:gd name="T41" fmla="*/ T40 w 492"/>
                <a:gd name="T42" fmla="+- 0 423 423"/>
                <a:gd name="T43" fmla="*/ 423 h 170"/>
                <a:gd name="T44" fmla="+- 0 10837 10349"/>
                <a:gd name="T45" fmla="*/ T44 w 492"/>
                <a:gd name="T46" fmla="+- 0 424 423"/>
                <a:gd name="T47" fmla="*/ 424 h 170"/>
                <a:gd name="T48" fmla="+- 0 10840 10349"/>
                <a:gd name="T49" fmla="*/ T48 w 492"/>
                <a:gd name="T50" fmla="+- 0 427 423"/>
                <a:gd name="T51" fmla="*/ 427 h 170"/>
                <a:gd name="T52" fmla="+- 0 10841 10349"/>
                <a:gd name="T53" fmla="*/ T52 w 492"/>
                <a:gd name="T54" fmla="+- 0 429 423"/>
                <a:gd name="T55" fmla="*/ 429 h 170"/>
                <a:gd name="T56" fmla="+- 0 10841 10349"/>
                <a:gd name="T57" fmla="*/ T56 w 492"/>
                <a:gd name="T58" fmla="+- 0 586 423"/>
                <a:gd name="T59" fmla="*/ 586 h 170"/>
                <a:gd name="T60" fmla="+- 0 10840 10349"/>
                <a:gd name="T61" fmla="*/ T60 w 492"/>
                <a:gd name="T62" fmla="+- 0 588 423"/>
                <a:gd name="T63" fmla="*/ 588 h 170"/>
                <a:gd name="T64" fmla="+- 0 10837 10349"/>
                <a:gd name="T65" fmla="*/ T64 w 492"/>
                <a:gd name="T66" fmla="+- 0 592 423"/>
                <a:gd name="T67" fmla="*/ 592 h 170"/>
                <a:gd name="T68" fmla="+- 0 10834 10349"/>
                <a:gd name="T69" fmla="*/ T68 w 492"/>
                <a:gd name="T70" fmla="+- 0 593 423"/>
                <a:gd name="T71" fmla="*/ 59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492" h="170">
                  <a:moveTo>
                    <a:pt x="485" y="170"/>
                  </a:moveTo>
                  <a:lnTo>
                    <a:pt x="7" y="170"/>
                  </a:lnTo>
                  <a:lnTo>
                    <a:pt x="5" y="169"/>
                  </a:lnTo>
                  <a:lnTo>
                    <a:pt x="1" y="165"/>
                  </a:lnTo>
                  <a:lnTo>
                    <a:pt x="0" y="163"/>
                  </a:lnTo>
                  <a:lnTo>
                    <a:pt x="0" y="6"/>
                  </a:lnTo>
                  <a:lnTo>
                    <a:pt x="1" y="4"/>
                  </a:lnTo>
                  <a:lnTo>
                    <a:pt x="5" y="1"/>
                  </a:lnTo>
                  <a:lnTo>
                    <a:pt x="7" y="0"/>
                  </a:lnTo>
                  <a:lnTo>
                    <a:pt x="10" y="0"/>
                  </a:lnTo>
                  <a:lnTo>
                    <a:pt x="485" y="0"/>
                  </a:lnTo>
                  <a:lnTo>
                    <a:pt x="488" y="1"/>
                  </a:lnTo>
                  <a:lnTo>
                    <a:pt x="491" y="4"/>
                  </a:lnTo>
                  <a:lnTo>
                    <a:pt x="492" y="6"/>
                  </a:lnTo>
                  <a:lnTo>
                    <a:pt x="492" y="163"/>
                  </a:lnTo>
                  <a:lnTo>
                    <a:pt x="491" y="165"/>
                  </a:lnTo>
                  <a:lnTo>
                    <a:pt x="488" y="169"/>
                  </a:lnTo>
                  <a:lnTo>
                    <a:pt x="485"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142" name="Freeform 309">
              <a:extLst>
                <a:ext uri="{FF2B5EF4-FFF2-40B4-BE49-F238E27FC236}">
                  <a16:creationId xmlns:a16="http://schemas.microsoft.com/office/drawing/2014/main" id="{DA4B5BE1-BB80-B8C6-F844-E3B741BE0781}"/>
                </a:ext>
              </a:extLst>
            </p:cNvPr>
            <p:cNvSpPr>
              <a:spLocks/>
            </p:cNvSpPr>
            <p:nvPr/>
          </p:nvSpPr>
          <p:spPr bwMode="auto">
            <a:xfrm>
              <a:off x="10349" y="422"/>
              <a:ext cx="492" cy="170"/>
            </a:xfrm>
            <a:custGeom>
              <a:avLst/>
              <a:gdLst>
                <a:gd name="T0" fmla="+- 0 10359 10349"/>
                <a:gd name="T1" fmla="*/ T0 w 492"/>
                <a:gd name="T2" fmla="+- 0 423 423"/>
                <a:gd name="T3" fmla="*/ 423 h 170"/>
                <a:gd name="T4" fmla="+- 0 10832 10349"/>
                <a:gd name="T5" fmla="*/ T4 w 492"/>
                <a:gd name="T6" fmla="+- 0 423 423"/>
                <a:gd name="T7" fmla="*/ 423 h 170"/>
                <a:gd name="T8" fmla="+- 0 10834 10349"/>
                <a:gd name="T9" fmla="*/ T8 w 492"/>
                <a:gd name="T10" fmla="+- 0 423 423"/>
                <a:gd name="T11" fmla="*/ 423 h 170"/>
                <a:gd name="T12" fmla="+- 0 10837 10349"/>
                <a:gd name="T13" fmla="*/ T12 w 492"/>
                <a:gd name="T14" fmla="+- 0 424 423"/>
                <a:gd name="T15" fmla="*/ 424 h 170"/>
                <a:gd name="T16" fmla="+- 0 10838 10349"/>
                <a:gd name="T17" fmla="*/ T16 w 492"/>
                <a:gd name="T18" fmla="+- 0 426 423"/>
                <a:gd name="T19" fmla="*/ 426 h 170"/>
                <a:gd name="T20" fmla="+- 0 10840 10349"/>
                <a:gd name="T21" fmla="*/ T20 w 492"/>
                <a:gd name="T22" fmla="+- 0 427 423"/>
                <a:gd name="T23" fmla="*/ 427 h 170"/>
                <a:gd name="T24" fmla="+- 0 10841 10349"/>
                <a:gd name="T25" fmla="*/ T24 w 492"/>
                <a:gd name="T26" fmla="+- 0 429 423"/>
                <a:gd name="T27" fmla="*/ 429 h 170"/>
                <a:gd name="T28" fmla="+- 0 10841 10349"/>
                <a:gd name="T29" fmla="*/ T28 w 492"/>
                <a:gd name="T30" fmla="+- 0 432 423"/>
                <a:gd name="T31" fmla="*/ 432 h 170"/>
                <a:gd name="T32" fmla="+- 0 10841 10349"/>
                <a:gd name="T33" fmla="*/ T32 w 492"/>
                <a:gd name="T34" fmla="+- 0 584 423"/>
                <a:gd name="T35" fmla="*/ 584 h 170"/>
                <a:gd name="T36" fmla="+- 0 10841 10349"/>
                <a:gd name="T37" fmla="*/ T36 w 492"/>
                <a:gd name="T38" fmla="+- 0 586 423"/>
                <a:gd name="T39" fmla="*/ 586 h 170"/>
                <a:gd name="T40" fmla="+- 0 10840 10349"/>
                <a:gd name="T41" fmla="*/ T40 w 492"/>
                <a:gd name="T42" fmla="+- 0 588 423"/>
                <a:gd name="T43" fmla="*/ 588 h 170"/>
                <a:gd name="T44" fmla="+- 0 10838 10349"/>
                <a:gd name="T45" fmla="*/ T44 w 492"/>
                <a:gd name="T46" fmla="+- 0 590 423"/>
                <a:gd name="T47" fmla="*/ 590 h 170"/>
                <a:gd name="T48" fmla="+- 0 10837 10349"/>
                <a:gd name="T49" fmla="*/ T48 w 492"/>
                <a:gd name="T50" fmla="+- 0 592 423"/>
                <a:gd name="T51" fmla="*/ 592 h 170"/>
                <a:gd name="T52" fmla="+- 0 10834 10349"/>
                <a:gd name="T53" fmla="*/ T52 w 492"/>
                <a:gd name="T54" fmla="+- 0 593 423"/>
                <a:gd name="T55" fmla="*/ 593 h 170"/>
                <a:gd name="T56" fmla="+- 0 10832 10349"/>
                <a:gd name="T57" fmla="*/ T56 w 492"/>
                <a:gd name="T58" fmla="+- 0 593 423"/>
                <a:gd name="T59" fmla="*/ 593 h 170"/>
                <a:gd name="T60" fmla="+- 0 10359 10349"/>
                <a:gd name="T61" fmla="*/ T60 w 492"/>
                <a:gd name="T62" fmla="+- 0 593 423"/>
                <a:gd name="T63" fmla="*/ 593 h 170"/>
                <a:gd name="T64" fmla="+- 0 10356 10349"/>
                <a:gd name="T65" fmla="*/ T64 w 492"/>
                <a:gd name="T66" fmla="+- 0 593 423"/>
                <a:gd name="T67" fmla="*/ 593 h 170"/>
                <a:gd name="T68" fmla="+- 0 10354 10349"/>
                <a:gd name="T69" fmla="*/ T68 w 492"/>
                <a:gd name="T70" fmla="+- 0 592 423"/>
                <a:gd name="T71" fmla="*/ 592 h 170"/>
                <a:gd name="T72" fmla="+- 0 10352 10349"/>
                <a:gd name="T73" fmla="*/ T72 w 492"/>
                <a:gd name="T74" fmla="+- 0 590 423"/>
                <a:gd name="T75" fmla="*/ 590 h 170"/>
                <a:gd name="T76" fmla="+- 0 10350 10349"/>
                <a:gd name="T77" fmla="*/ T76 w 492"/>
                <a:gd name="T78" fmla="+- 0 588 423"/>
                <a:gd name="T79" fmla="*/ 588 h 170"/>
                <a:gd name="T80" fmla="+- 0 10349 10349"/>
                <a:gd name="T81" fmla="*/ T80 w 492"/>
                <a:gd name="T82" fmla="+- 0 586 423"/>
                <a:gd name="T83" fmla="*/ 586 h 170"/>
                <a:gd name="T84" fmla="+- 0 10349 10349"/>
                <a:gd name="T85" fmla="*/ T84 w 492"/>
                <a:gd name="T86" fmla="+- 0 584 423"/>
                <a:gd name="T87" fmla="*/ 584 h 170"/>
                <a:gd name="T88" fmla="+- 0 10349 10349"/>
                <a:gd name="T89" fmla="*/ T88 w 492"/>
                <a:gd name="T90" fmla="+- 0 432 423"/>
                <a:gd name="T91" fmla="*/ 432 h 170"/>
                <a:gd name="T92" fmla="+- 0 10349 10349"/>
                <a:gd name="T93" fmla="*/ T92 w 492"/>
                <a:gd name="T94" fmla="+- 0 429 423"/>
                <a:gd name="T95" fmla="*/ 429 h 170"/>
                <a:gd name="T96" fmla="+- 0 10350 10349"/>
                <a:gd name="T97" fmla="*/ T96 w 492"/>
                <a:gd name="T98" fmla="+- 0 427 423"/>
                <a:gd name="T99" fmla="*/ 427 h 170"/>
                <a:gd name="T100" fmla="+- 0 10352 10349"/>
                <a:gd name="T101" fmla="*/ T100 w 492"/>
                <a:gd name="T102" fmla="+- 0 426 423"/>
                <a:gd name="T103" fmla="*/ 426 h 170"/>
                <a:gd name="T104" fmla="+- 0 10354 10349"/>
                <a:gd name="T105" fmla="*/ T104 w 492"/>
                <a:gd name="T106" fmla="+- 0 424 423"/>
                <a:gd name="T107" fmla="*/ 424 h 170"/>
                <a:gd name="T108" fmla="+- 0 10356 10349"/>
                <a:gd name="T109" fmla="*/ T108 w 492"/>
                <a:gd name="T110" fmla="+- 0 423 423"/>
                <a:gd name="T111" fmla="*/ 423 h 170"/>
                <a:gd name="T112" fmla="+- 0 10359 10349"/>
                <a:gd name="T113" fmla="*/ T112 w 492"/>
                <a:gd name="T114" fmla="+- 0 423 423"/>
                <a:gd name="T115" fmla="*/ 423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492" h="170">
                  <a:moveTo>
                    <a:pt x="10" y="0"/>
                  </a:moveTo>
                  <a:lnTo>
                    <a:pt x="483" y="0"/>
                  </a:lnTo>
                  <a:lnTo>
                    <a:pt x="485" y="0"/>
                  </a:lnTo>
                  <a:lnTo>
                    <a:pt x="488" y="1"/>
                  </a:lnTo>
                  <a:lnTo>
                    <a:pt x="489" y="3"/>
                  </a:lnTo>
                  <a:lnTo>
                    <a:pt x="491" y="4"/>
                  </a:lnTo>
                  <a:lnTo>
                    <a:pt x="492" y="6"/>
                  </a:lnTo>
                  <a:lnTo>
                    <a:pt x="492" y="9"/>
                  </a:lnTo>
                  <a:lnTo>
                    <a:pt x="492" y="161"/>
                  </a:lnTo>
                  <a:lnTo>
                    <a:pt x="492" y="163"/>
                  </a:lnTo>
                  <a:lnTo>
                    <a:pt x="491" y="165"/>
                  </a:lnTo>
                  <a:lnTo>
                    <a:pt x="489" y="167"/>
                  </a:lnTo>
                  <a:lnTo>
                    <a:pt x="488" y="169"/>
                  </a:lnTo>
                  <a:lnTo>
                    <a:pt x="485" y="170"/>
                  </a:lnTo>
                  <a:lnTo>
                    <a:pt x="483" y="170"/>
                  </a:lnTo>
                  <a:lnTo>
                    <a:pt x="10" y="170"/>
                  </a:lnTo>
                  <a:lnTo>
                    <a:pt x="7" y="170"/>
                  </a:lnTo>
                  <a:lnTo>
                    <a:pt x="5" y="169"/>
                  </a:lnTo>
                  <a:lnTo>
                    <a:pt x="3" y="167"/>
                  </a:lnTo>
                  <a:lnTo>
                    <a:pt x="1" y="165"/>
                  </a:lnTo>
                  <a:lnTo>
                    <a:pt x="0" y="163"/>
                  </a:lnTo>
                  <a:lnTo>
                    <a:pt x="0" y="161"/>
                  </a:lnTo>
                  <a:lnTo>
                    <a:pt x="0" y="9"/>
                  </a:lnTo>
                  <a:lnTo>
                    <a:pt x="0" y="6"/>
                  </a:lnTo>
                  <a:lnTo>
                    <a:pt x="1" y="4"/>
                  </a:lnTo>
                  <a:lnTo>
                    <a:pt x="3" y="3"/>
                  </a:lnTo>
                  <a:lnTo>
                    <a:pt x="5" y="1"/>
                  </a:lnTo>
                  <a:lnTo>
                    <a:pt x="7" y="0"/>
                  </a:lnTo>
                  <a:lnTo>
                    <a:pt x="10"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43" name="Rectangle 308">
              <a:extLst>
                <a:ext uri="{FF2B5EF4-FFF2-40B4-BE49-F238E27FC236}">
                  <a16:creationId xmlns:a16="http://schemas.microsoft.com/office/drawing/2014/main" id="{A034E479-06B0-6A52-B1F3-23BD19AD4B6C}"/>
                </a:ext>
              </a:extLst>
            </p:cNvPr>
            <p:cNvSpPr>
              <a:spLocks noChangeArrowheads="1"/>
            </p:cNvSpPr>
            <p:nvPr/>
          </p:nvSpPr>
          <p:spPr bwMode="auto">
            <a:xfrm>
              <a:off x="10767" y="441"/>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44" name="Rectangle 307">
              <a:extLst>
                <a:ext uri="{FF2B5EF4-FFF2-40B4-BE49-F238E27FC236}">
                  <a16:creationId xmlns:a16="http://schemas.microsoft.com/office/drawing/2014/main" id="{EAE2BFE8-C547-75FE-A039-0381FFE5502B}"/>
                </a:ext>
              </a:extLst>
            </p:cNvPr>
            <p:cNvSpPr>
              <a:spLocks noChangeArrowheads="1"/>
            </p:cNvSpPr>
            <p:nvPr/>
          </p:nvSpPr>
          <p:spPr bwMode="auto">
            <a:xfrm>
              <a:off x="10767" y="441"/>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45" name="Rectangle 306">
              <a:extLst>
                <a:ext uri="{FF2B5EF4-FFF2-40B4-BE49-F238E27FC236}">
                  <a16:creationId xmlns:a16="http://schemas.microsoft.com/office/drawing/2014/main" id="{414B538C-1C1B-BFC5-EC19-11F1B7972D94}"/>
                </a:ext>
              </a:extLst>
            </p:cNvPr>
            <p:cNvSpPr>
              <a:spLocks noChangeArrowheads="1"/>
            </p:cNvSpPr>
            <p:nvPr/>
          </p:nvSpPr>
          <p:spPr bwMode="auto">
            <a:xfrm>
              <a:off x="10760" y="448"/>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46" name="Rectangle 305">
              <a:extLst>
                <a:ext uri="{FF2B5EF4-FFF2-40B4-BE49-F238E27FC236}">
                  <a16:creationId xmlns:a16="http://schemas.microsoft.com/office/drawing/2014/main" id="{8B407D7B-E0CC-4404-EDD0-7205C10F5800}"/>
                </a:ext>
              </a:extLst>
            </p:cNvPr>
            <p:cNvSpPr>
              <a:spLocks noChangeArrowheads="1"/>
            </p:cNvSpPr>
            <p:nvPr/>
          </p:nvSpPr>
          <p:spPr bwMode="auto">
            <a:xfrm>
              <a:off x="10760" y="448"/>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47" name="Rectangle 304">
              <a:extLst>
                <a:ext uri="{FF2B5EF4-FFF2-40B4-BE49-F238E27FC236}">
                  <a16:creationId xmlns:a16="http://schemas.microsoft.com/office/drawing/2014/main" id="{5D4A1B30-1889-D77C-3897-E377DEFBC2CF}"/>
                </a:ext>
              </a:extLst>
            </p:cNvPr>
            <p:cNvSpPr>
              <a:spLocks noChangeArrowheads="1"/>
            </p:cNvSpPr>
            <p:nvPr/>
          </p:nvSpPr>
          <p:spPr bwMode="auto">
            <a:xfrm>
              <a:off x="10760" y="4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48" name="Rectangle 303">
              <a:extLst>
                <a:ext uri="{FF2B5EF4-FFF2-40B4-BE49-F238E27FC236}">
                  <a16:creationId xmlns:a16="http://schemas.microsoft.com/office/drawing/2014/main" id="{C92BFC69-4E04-D3E3-D963-0B8384332418}"/>
                </a:ext>
              </a:extLst>
            </p:cNvPr>
            <p:cNvSpPr>
              <a:spLocks noChangeArrowheads="1"/>
            </p:cNvSpPr>
            <p:nvPr/>
          </p:nvSpPr>
          <p:spPr bwMode="auto">
            <a:xfrm>
              <a:off x="10760" y="4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49" name="AutoShape 302">
              <a:extLst>
                <a:ext uri="{FF2B5EF4-FFF2-40B4-BE49-F238E27FC236}">
                  <a16:creationId xmlns:a16="http://schemas.microsoft.com/office/drawing/2014/main" id="{8693DFF2-754F-87A0-55C7-DD1F22BC0237}"/>
                </a:ext>
              </a:extLst>
            </p:cNvPr>
            <p:cNvSpPr>
              <a:spLocks/>
            </p:cNvSpPr>
            <p:nvPr/>
          </p:nvSpPr>
          <p:spPr bwMode="auto">
            <a:xfrm>
              <a:off x="12690" y="709"/>
              <a:ext cx="1424" cy="356"/>
            </a:xfrm>
            <a:custGeom>
              <a:avLst/>
              <a:gdLst>
                <a:gd name="T0" fmla="+- 0 12700 12691"/>
                <a:gd name="T1" fmla="*/ T0 w 1424"/>
                <a:gd name="T2" fmla="+- 0 709 709"/>
                <a:gd name="T3" fmla="*/ 709 h 356"/>
                <a:gd name="T4" fmla="+- 0 14105 12691"/>
                <a:gd name="T5" fmla="*/ T4 w 1424"/>
                <a:gd name="T6" fmla="+- 0 709 709"/>
                <a:gd name="T7" fmla="*/ 709 h 356"/>
                <a:gd name="T8" fmla="+- 0 14108 12691"/>
                <a:gd name="T9" fmla="*/ T8 w 1424"/>
                <a:gd name="T10" fmla="+- 0 709 709"/>
                <a:gd name="T11" fmla="*/ 709 h 356"/>
                <a:gd name="T12" fmla="+- 0 14110 12691"/>
                <a:gd name="T13" fmla="*/ T12 w 1424"/>
                <a:gd name="T14" fmla="+- 0 710 709"/>
                <a:gd name="T15" fmla="*/ 710 h 356"/>
                <a:gd name="T16" fmla="+- 0 14112 12691"/>
                <a:gd name="T17" fmla="*/ T16 w 1424"/>
                <a:gd name="T18" fmla="+- 0 712 709"/>
                <a:gd name="T19" fmla="*/ 712 h 356"/>
                <a:gd name="T20" fmla="+- 0 14114 12691"/>
                <a:gd name="T21" fmla="*/ T20 w 1424"/>
                <a:gd name="T22" fmla="+- 0 714 709"/>
                <a:gd name="T23" fmla="*/ 714 h 356"/>
                <a:gd name="T24" fmla="+- 0 14114 12691"/>
                <a:gd name="T25" fmla="*/ T24 w 1424"/>
                <a:gd name="T26" fmla="+- 0 716 709"/>
                <a:gd name="T27" fmla="*/ 716 h 356"/>
                <a:gd name="T28" fmla="+- 0 14114 12691"/>
                <a:gd name="T29" fmla="*/ T28 w 1424"/>
                <a:gd name="T30" fmla="+- 0 718 709"/>
                <a:gd name="T31" fmla="*/ 718 h 356"/>
                <a:gd name="T32" fmla="+- 0 14114 12691"/>
                <a:gd name="T33" fmla="*/ T32 w 1424"/>
                <a:gd name="T34" fmla="+- 0 1056 709"/>
                <a:gd name="T35" fmla="*/ 1056 h 356"/>
                <a:gd name="T36" fmla="+- 0 14114 12691"/>
                <a:gd name="T37" fmla="*/ T36 w 1424"/>
                <a:gd name="T38" fmla="+- 0 1058 709"/>
                <a:gd name="T39" fmla="*/ 1058 h 356"/>
                <a:gd name="T40" fmla="+- 0 14114 12691"/>
                <a:gd name="T41" fmla="*/ T40 w 1424"/>
                <a:gd name="T42" fmla="+- 0 1061 709"/>
                <a:gd name="T43" fmla="*/ 1061 h 356"/>
                <a:gd name="T44" fmla="+- 0 14112 12691"/>
                <a:gd name="T45" fmla="*/ T44 w 1424"/>
                <a:gd name="T46" fmla="+- 0 1062 709"/>
                <a:gd name="T47" fmla="*/ 1062 h 356"/>
                <a:gd name="T48" fmla="+- 0 14110 12691"/>
                <a:gd name="T49" fmla="*/ T48 w 1424"/>
                <a:gd name="T50" fmla="+- 0 1064 709"/>
                <a:gd name="T51" fmla="*/ 1064 h 356"/>
                <a:gd name="T52" fmla="+- 0 14108 12691"/>
                <a:gd name="T53" fmla="*/ T52 w 1424"/>
                <a:gd name="T54" fmla="+- 0 1065 709"/>
                <a:gd name="T55" fmla="*/ 1065 h 356"/>
                <a:gd name="T56" fmla="+- 0 14105 12691"/>
                <a:gd name="T57" fmla="*/ T56 w 1424"/>
                <a:gd name="T58" fmla="+- 0 1065 709"/>
                <a:gd name="T59" fmla="*/ 1065 h 356"/>
                <a:gd name="T60" fmla="+- 0 12700 12691"/>
                <a:gd name="T61" fmla="*/ T60 w 1424"/>
                <a:gd name="T62" fmla="+- 0 1065 709"/>
                <a:gd name="T63" fmla="*/ 1065 h 356"/>
                <a:gd name="T64" fmla="+- 0 12697 12691"/>
                <a:gd name="T65" fmla="*/ T64 w 1424"/>
                <a:gd name="T66" fmla="+- 0 1065 709"/>
                <a:gd name="T67" fmla="*/ 1065 h 356"/>
                <a:gd name="T68" fmla="+- 0 12695 12691"/>
                <a:gd name="T69" fmla="*/ T68 w 1424"/>
                <a:gd name="T70" fmla="+- 0 1064 709"/>
                <a:gd name="T71" fmla="*/ 1064 h 356"/>
                <a:gd name="T72" fmla="+- 0 12693 12691"/>
                <a:gd name="T73" fmla="*/ T72 w 1424"/>
                <a:gd name="T74" fmla="+- 0 1062 709"/>
                <a:gd name="T75" fmla="*/ 1062 h 356"/>
                <a:gd name="T76" fmla="+- 0 12692 12691"/>
                <a:gd name="T77" fmla="*/ T76 w 1424"/>
                <a:gd name="T78" fmla="+- 0 1061 709"/>
                <a:gd name="T79" fmla="*/ 1061 h 356"/>
                <a:gd name="T80" fmla="+- 0 12691 12691"/>
                <a:gd name="T81" fmla="*/ T80 w 1424"/>
                <a:gd name="T82" fmla="+- 0 1058 709"/>
                <a:gd name="T83" fmla="*/ 1058 h 356"/>
                <a:gd name="T84" fmla="+- 0 12691 12691"/>
                <a:gd name="T85" fmla="*/ T84 w 1424"/>
                <a:gd name="T86" fmla="+- 0 1056 709"/>
                <a:gd name="T87" fmla="*/ 1056 h 356"/>
                <a:gd name="T88" fmla="+- 0 12691 12691"/>
                <a:gd name="T89" fmla="*/ T88 w 1424"/>
                <a:gd name="T90" fmla="+- 0 718 709"/>
                <a:gd name="T91" fmla="*/ 718 h 356"/>
                <a:gd name="T92" fmla="+- 0 12691 12691"/>
                <a:gd name="T93" fmla="*/ T92 w 1424"/>
                <a:gd name="T94" fmla="+- 0 716 709"/>
                <a:gd name="T95" fmla="*/ 716 h 356"/>
                <a:gd name="T96" fmla="+- 0 12692 12691"/>
                <a:gd name="T97" fmla="*/ T96 w 1424"/>
                <a:gd name="T98" fmla="+- 0 714 709"/>
                <a:gd name="T99" fmla="*/ 714 h 356"/>
                <a:gd name="T100" fmla="+- 0 12693 12691"/>
                <a:gd name="T101" fmla="*/ T100 w 1424"/>
                <a:gd name="T102" fmla="+- 0 712 709"/>
                <a:gd name="T103" fmla="*/ 712 h 356"/>
                <a:gd name="T104" fmla="+- 0 12695 12691"/>
                <a:gd name="T105" fmla="*/ T104 w 1424"/>
                <a:gd name="T106" fmla="+- 0 710 709"/>
                <a:gd name="T107" fmla="*/ 710 h 356"/>
                <a:gd name="T108" fmla="+- 0 12697 12691"/>
                <a:gd name="T109" fmla="*/ T108 w 1424"/>
                <a:gd name="T110" fmla="+- 0 709 709"/>
                <a:gd name="T111" fmla="*/ 709 h 356"/>
                <a:gd name="T112" fmla="+- 0 12700 12691"/>
                <a:gd name="T113" fmla="*/ T112 w 1424"/>
                <a:gd name="T114" fmla="+- 0 709 709"/>
                <a:gd name="T115" fmla="*/ 709 h 356"/>
                <a:gd name="T116" fmla="+- 0 14041 12691"/>
                <a:gd name="T117" fmla="*/ T116 w 1424"/>
                <a:gd name="T118" fmla="+- 0 727 709"/>
                <a:gd name="T119" fmla="*/ 727 h 356"/>
                <a:gd name="T120" fmla="+- 0 14096 12691"/>
                <a:gd name="T121" fmla="*/ T120 w 1424"/>
                <a:gd name="T122" fmla="+- 0 727 709"/>
                <a:gd name="T123" fmla="*/ 727 h 356"/>
                <a:gd name="T124" fmla="+- 0 14096 12691"/>
                <a:gd name="T125" fmla="*/ T124 w 1424"/>
                <a:gd name="T126" fmla="+- 0 764 709"/>
                <a:gd name="T127" fmla="*/ 764 h 356"/>
                <a:gd name="T128" fmla="+- 0 14041 12691"/>
                <a:gd name="T129" fmla="*/ T128 w 1424"/>
                <a:gd name="T130" fmla="+- 0 764 709"/>
                <a:gd name="T131" fmla="*/ 764 h 356"/>
                <a:gd name="T132" fmla="+- 0 14041 12691"/>
                <a:gd name="T133" fmla="*/ T132 w 1424"/>
                <a:gd name="T134" fmla="+- 0 727 709"/>
                <a:gd name="T135" fmla="*/ 727 h 356"/>
                <a:gd name="T136" fmla="+- 0 14034 12691"/>
                <a:gd name="T137" fmla="*/ T136 w 1424"/>
                <a:gd name="T138" fmla="+- 0 735 709"/>
                <a:gd name="T139" fmla="*/ 735 h 356"/>
                <a:gd name="T140" fmla="+- 0 14048 12691"/>
                <a:gd name="T141" fmla="*/ T140 w 1424"/>
                <a:gd name="T142" fmla="+- 0 735 709"/>
                <a:gd name="T143" fmla="*/ 735 h 356"/>
                <a:gd name="T144" fmla="+- 0 14048 12691"/>
                <a:gd name="T145" fmla="*/ T144 w 1424"/>
                <a:gd name="T146" fmla="+- 0 742 709"/>
                <a:gd name="T147" fmla="*/ 742 h 356"/>
                <a:gd name="T148" fmla="+- 0 14034 12691"/>
                <a:gd name="T149" fmla="*/ T148 w 1424"/>
                <a:gd name="T150" fmla="+- 0 742 709"/>
                <a:gd name="T151" fmla="*/ 742 h 356"/>
                <a:gd name="T152" fmla="+- 0 14034 12691"/>
                <a:gd name="T153" fmla="*/ T152 w 1424"/>
                <a:gd name="T154" fmla="+- 0 735 709"/>
                <a:gd name="T155" fmla="*/ 735 h 356"/>
                <a:gd name="T156" fmla="+- 0 14034 12691"/>
                <a:gd name="T157" fmla="*/ T156 w 1424"/>
                <a:gd name="T158" fmla="+- 0 749 709"/>
                <a:gd name="T159" fmla="*/ 749 h 356"/>
                <a:gd name="T160" fmla="+- 0 14048 12691"/>
                <a:gd name="T161" fmla="*/ T160 w 1424"/>
                <a:gd name="T162" fmla="+- 0 749 709"/>
                <a:gd name="T163" fmla="*/ 749 h 356"/>
                <a:gd name="T164" fmla="+- 0 14048 12691"/>
                <a:gd name="T165" fmla="*/ T164 w 1424"/>
                <a:gd name="T166" fmla="+- 0 757 709"/>
                <a:gd name="T167" fmla="*/ 757 h 356"/>
                <a:gd name="T168" fmla="+- 0 14034 12691"/>
                <a:gd name="T169" fmla="*/ T168 w 1424"/>
                <a:gd name="T170" fmla="+- 0 757 709"/>
                <a:gd name="T171" fmla="*/ 757 h 356"/>
                <a:gd name="T172" fmla="+- 0 14034 12691"/>
                <a:gd name="T173" fmla="*/ T172 w 1424"/>
                <a:gd name="T174" fmla="+- 0 749 709"/>
                <a:gd name="T175" fmla="*/ 749 h 35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Lst>
              <a:rect l="0" t="0" r="r" b="b"/>
              <a:pathLst>
                <a:path w="1424" h="356">
                  <a:moveTo>
                    <a:pt x="9" y="0"/>
                  </a:moveTo>
                  <a:lnTo>
                    <a:pt x="1414" y="0"/>
                  </a:lnTo>
                  <a:lnTo>
                    <a:pt x="1417" y="0"/>
                  </a:lnTo>
                  <a:lnTo>
                    <a:pt x="1419" y="1"/>
                  </a:lnTo>
                  <a:lnTo>
                    <a:pt x="1421" y="3"/>
                  </a:lnTo>
                  <a:lnTo>
                    <a:pt x="1423" y="5"/>
                  </a:lnTo>
                  <a:lnTo>
                    <a:pt x="1423" y="7"/>
                  </a:lnTo>
                  <a:lnTo>
                    <a:pt x="1423" y="9"/>
                  </a:lnTo>
                  <a:lnTo>
                    <a:pt x="1423" y="347"/>
                  </a:lnTo>
                  <a:lnTo>
                    <a:pt x="1423" y="349"/>
                  </a:lnTo>
                  <a:lnTo>
                    <a:pt x="1423" y="352"/>
                  </a:lnTo>
                  <a:lnTo>
                    <a:pt x="1421" y="353"/>
                  </a:lnTo>
                  <a:lnTo>
                    <a:pt x="1419" y="355"/>
                  </a:lnTo>
                  <a:lnTo>
                    <a:pt x="1417" y="356"/>
                  </a:lnTo>
                  <a:lnTo>
                    <a:pt x="1414" y="356"/>
                  </a:lnTo>
                  <a:lnTo>
                    <a:pt x="9" y="356"/>
                  </a:lnTo>
                  <a:lnTo>
                    <a:pt x="6" y="356"/>
                  </a:lnTo>
                  <a:lnTo>
                    <a:pt x="4" y="355"/>
                  </a:lnTo>
                  <a:lnTo>
                    <a:pt x="2" y="353"/>
                  </a:lnTo>
                  <a:lnTo>
                    <a:pt x="1" y="352"/>
                  </a:lnTo>
                  <a:lnTo>
                    <a:pt x="0" y="349"/>
                  </a:lnTo>
                  <a:lnTo>
                    <a:pt x="0" y="347"/>
                  </a:lnTo>
                  <a:lnTo>
                    <a:pt x="0" y="9"/>
                  </a:lnTo>
                  <a:lnTo>
                    <a:pt x="0" y="7"/>
                  </a:lnTo>
                  <a:lnTo>
                    <a:pt x="1" y="5"/>
                  </a:lnTo>
                  <a:lnTo>
                    <a:pt x="2" y="3"/>
                  </a:lnTo>
                  <a:lnTo>
                    <a:pt x="4" y="1"/>
                  </a:lnTo>
                  <a:lnTo>
                    <a:pt x="6" y="0"/>
                  </a:lnTo>
                  <a:lnTo>
                    <a:pt x="9" y="0"/>
                  </a:lnTo>
                  <a:close/>
                  <a:moveTo>
                    <a:pt x="1350" y="18"/>
                  </a:moveTo>
                  <a:lnTo>
                    <a:pt x="1405" y="18"/>
                  </a:lnTo>
                  <a:lnTo>
                    <a:pt x="1405" y="55"/>
                  </a:lnTo>
                  <a:lnTo>
                    <a:pt x="1350" y="55"/>
                  </a:lnTo>
                  <a:lnTo>
                    <a:pt x="1350" y="18"/>
                  </a:lnTo>
                  <a:close/>
                  <a:moveTo>
                    <a:pt x="1343" y="26"/>
                  </a:moveTo>
                  <a:lnTo>
                    <a:pt x="1357" y="26"/>
                  </a:lnTo>
                  <a:lnTo>
                    <a:pt x="1357" y="33"/>
                  </a:lnTo>
                  <a:lnTo>
                    <a:pt x="1343" y="33"/>
                  </a:lnTo>
                  <a:lnTo>
                    <a:pt x="1343" y="26"/>
                  </a:lnTo>
                  <a:close/>
                  <a:moveTo>
                    <a:pt x="1343" y="40"/>
                  </a:moveTo>
                  <a:lnTo>
                    <a:pt x="1357" y="40"/>
                  </a:lnTo>
                  <a:lnTo>
                    <a:pt x="1357" y="48"/>
                  </a:lnTo>
                  <a:lnTo>
                    <a:pt x="1343" y="48"/>
                  </a:lnTo>
                  <a:lnTo>
                    <a:pt x="1343" y="40"/>
                  </a:lnTo>
                  <a:close/>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50" name="Freeform 301">
              <a:extLst>
                <a:ext uri="{FF2B5EF4-FFF2-40B4-BE49-F238E27FC236}">
                  <a16:creationId xmlns:a16="http://schemas.microsoft.com/office/drawing/2014/main" id="{737D4CEC-2307-8137-9017-C529041A15F5}"/>
                </a:ext>
              </a:extLst>
            </p:cNvPr>
            <p:cNvSpPr>
              <a:spLocks/>
            </p:cNvSpPr>
            <p:nvPr/>
          </p:nvSpPr>
          <p:spPr bwMode="auto">
            <a:xfrm>
              <a:off x="12751" y="837"/>
              <a:ext cx="606" cy="170"/>
            </a:xfrm>
            <a:custGeom>
              <a:avLst/>
              <a:gdLst>
                <a:gd name="T0" fmla="+- 0 13350 12751"/>
                <a:gd name="T1" fmla="*/ T0 w 606"/>
                <a:gd name="T2" fmla="+- 0 1007 837"/>
                <a:gd name="T3" fmla="*/ 1007 h 170"/>
                <a:gd name="T4" fmla="+- 0 12758 12751"/>
                <a:gd name="T5" fmla="*/ T4 w 606"/>
                <a:gd name="T6" fmla="+- 0 1007 837"/>
                <a:gd name="T7" fmla="*/ 1007 h 170"/>
                <a:gd name="T8" fmla="+- 0 12756 12751"/>
                <a:gd name="T9" fmla="*/ T8 w 606"/>
                <a:gd name="T10" fmla="+- 0 1006 837"/>
                <a:gd name="T11" fmla="*/ 1006 h 170"/>
                <a:gd name="T12" fmla="+- 0 12752 12751"/>
                <a:gd name="T13" fmla="*/ T12 w 606"/>
                <a:gd name="T14" fmla="+- 0 1003 837"/>
                <a:gd name="T15" fmla="*/ 1003 h 170"/>
                <a:gd name="T16" fmla="+- 0 12751 12751"/>
                <a:gd name="T17" fmla="*/ T16 w 606"/>
                <a:gd name="T18" fmla="+- 0 1001 837"/>
                <a:gd name="T19" fmla="*/ 1001 h 170"/>
                <a:gd name="T20" fmla="+- 0 12751 12751"/>
                <a:gd name="T21" fmla="*/ T20 w 606"/>
                <a:gd name="T22" fmla="+- 0 844 837"/>
                <a:gd name="T23" fmla="*/ 844 h 170"/>
                <a:gd name="T24" fmla="+- 0 12752 12751"/>
                <a:gd name="T25" fmla="*/ T24 w 606"/>
                <a:gd name="T26" fmla="+- 0 842 837"/>
                <a:gd name="T27" fmla="*/ 842 h 170"/>
                <a:gd name="T28" fmla="+- 0 12756 12751"/>
                <a:gd name="T29" fmla="*/ T28 w 606"/>
                <a:gd name="T30" fmla="+- 0 838 837"/>
                <a:gd name="T31" fmla="*/ 838 h 170"/>
                <a:gd name="T32" fmla="+- 0 12758 12751"/>
                <a:gd name="T33" fmla="*/ T32 w 606"/>
                <a:gd name="T34" fmla="+- 0 837 837"/>
                <a:gd name="T35" fmla="*/ 837 h 170"/>
                <a:gd name="T36" fmla="+- 0 12760 12751"/>
                <a:gd name="T37" fmla="*/ T36 w 606"/>
                <a:gd name="T38" fmla="+- 0 837 837"/>
                <a:gd name="T39" fmla="*/ 837 h 170"/>
                <a:gd name="T40" fmla="+- 0 13350 12751"/>
                <a:gd name="T41" fmla="*/ T40 w 606"/>
                <a:gd name="T42" fmla="+- 0 837 837"/>
                <a:gd name="T43" fmla="*/ 837 h 170"/>
                <a:gd name="T44" fmla="+- 0 13352 12751"/>
                <a:gd name="T45" fmla="*/ T44 w 606"/>
                <a:gd name="T46" fmla="+- 0 838 837"/>
                <a:gd name="T47" fmla="*/ 838 h 170"/>
                <a:gd name="T48" fmla="+- 0 13356 12751"/>
                <a:gd name="T49" fmla="*/ T48 w 606"/>
                <a:gd name="T50" fmla="+- 0 842 837"/>
                <a:gd name="T51" fmla="*/ 842 h 170"/>
                <a:gd name="T52" fmla="+- 0 13357 12751"/>
                <a:gd name="T53" fmla="*/ T52 w 606"/>
                <a:gd name="T54" fmla="+- 0 844 837"/>
                <a:gd name="T55" fmla="*/ 844 h 170"/>
                <a:gd name="T56" fmla="+- 0 13357 12751"/>
                <a:gd name="T57" fmla="*/ T56 w 606"/>
                <a:gd name="T58" fmla="+- 0 1001 837"/>
                <a:gd name="T59" fmla="*/ 1001 h 170"/>
                <a:gd name="T60" fmla="+- 0 13356 12751"/>
                <a:gd name="T61" fmla="*/ T60 w 606"/>
                <a:gd name="T62" fmla="+- 0 1003 837"/>
                <a:gd name="T63" fmla="*/ 1003 h 170"/>
                <a:gd name="T64" fmla="+- 0 13352 12751"/>
                <a:gd name="T65" fmla="*/ T64 w 606"/>
                <a:gd name="T66" fmla="+- 0 1006 837"/>
                <a:gd name="T67" fmla="*/ 1006 h 170"/>
                <a:gd name="T68" fmla="+- 0 13350 12751"/>
                <a:gd name="T69" fmla="*/ T68 w 606"/>
                <a:gd name="T70" fmla="+- 0 1007 837"/>
                <a:gd name="T71" fmla="*/ 100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606" h="170">
                  <a:moveTo>
                    <a:pt x="599" y="170"/>
                  </a:moveTo>
                  <a:lnTo>
                    <a:pt x="7" y="170"/>
                  </a:lnTo>
                  <a:lnTo>
                    <a:pt x="5" y="169"/>
                  </a:lnTo>
                  <a:lnTo>
                    <a:pt x="1" y="166"/>
                  </a:lnTo>
                  <a:lnTo>
                    <a:pt x="0" y="164"/>
                  </a:lnTo>
                  <a:lnTo>
                    <a:pt x="0" y="7"/>
                  </a:lnTo>
                  <a:lnTo>
                    <a:pt x="1" y="5"/>
                  </a:lnTo>
                  <a:lnTo>
                    <a:pt x="5" y="1"/>
                  </a:lnTo>
                  <a:lnTo>
                    <a:pt x="7" y="0"/>
                  </a:lnTo>
                  <a:lnTo>
                    <a:pt x="9" y="0"/>
                  </a:lnTo>
                  <a:lnTo>
                    <a:pt x="599" y="0"/>
                  </a:lnTo>
                  <a:lnTo>
                    <a:pt x="601" y="1"/>
                  </a:lnTo>
                  <a:lnTo>
                    <a:pt x="605" y="5"/>
                  </a:lnTo>
                  <a:lnTo>
                    <a:pt x="606" y="7"/>
                  </a:lnTo>
                  <a:lnTo>
                    <a:pt x="606" y="164"/>
                  </a:lnTo>
                  <a:lnTo>
                    <a:pt x="605" y="166"/>
                  </a:lnTo>
                  <a:lnTo>
                    <a:pt x="601" y="169"/>
                  </a:lnTo>
                  <a:lnTo>
                    <a:pt x="599"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151" name="Freeform 300">
              <a:extLst>
                <a:ext uri="{FF2B5EF4-FFF2-40B4-BE49-F238E27FC236}">
                  <a16:creationId xmlns:a16="http://schemas.microsoft.com/office/drawing/2014/main" id="{D5F49F00-DBA2-6554-4EAD-F1366A4FD70E}"/>
                </a:ext>
              </a:extLst>
            </p:cNvPr>
            <p:cNvSpPr>
              <a:spLocks/>
            </p:cNvSpPr>
            <p:nvPr/>
          </p:nvSpPr>
          <p:spPr bwMode="auto">
            <a:xfrm>
              <a:off x="12751" y="837"/>
              <a:ext cx="606" cy="170"/>
            </a:xfrm>
            <a:custGeom>
              <a:avLst/>
              <a:gdLst>
                <a:gd name="T0" fmla="+- 0 12760 12751"/>
                <a:gd name="T1" fmla="*/ T0 w 606"/>
                <a:gd name="T2" fmla="+- 0 837 837"/>
                <a:gd name="T3" fmla="*/ 837 h 170"/>
                <a:gd name="T4" fmla="+- 0 13347 12751"/>
                <a:gd name="T5" fmla="*/ T4 w 606"/>
                <a:gd name="T6" fmla="+- 0 837 837"/>
                <a:gd name="T7" fmla="*/ 837 h 170"/>
                <a:gd name="T8" fmla="+- 0 13350 12751"/>
                <a:gd name="T9" fmla="*/ T8 w 606"/>
                <a:gd name="T10" fmla="+- 0 837 837"/>
                <a:gd name="T11" fmla="*/ 837 h 170"/>
                <a:gd name="T12" fmla="+- 0 13352 12751"/>
                <a:gd name="T13" fmla="*/ T12 w 606"/>
                <a:gd name="T14" fmla="+- 0 838 837"/>
                <a:gd name="T15" fmla="*/ 838 h 170"/>
                <a:gd name="T16" fmla="+- 0 13354 12751"/>
                <a:gd name="T17" fmla="*/ T16 w 606"/>
                <a:gd name="T18" fmla="+- 0 840 837"/>
                <a:gd name="T19" fmla="*/ 840 h 170"/>
                <a:gd name="T20" fmla="+- 0 13356 12751"/>
                <a:gd name="T21" fmla="*/ T20 w 606"/>
                <a:gd name="T22" fmla="+- 0 842 837"/>
                <a:gd name="T23" fmla="*/ 842 h 170"/>
                <a:gd name="T24" fmla="+- 0 13357 12751"/>
                <a:gd name="T25" fmla="*/ T24 w 606"/>
                <a:gd name="T26" fmla="+- 0 844 837"/>
                <a:gd name="T27" fmla="*/ 844 h 170"/>
                <a:gd name="T28" fmla="+- 0 13357 12751"/>
                <a:gd name="T29" fmla="*/ T28 w 606"/>
                <a:gd name="T30" fmla="+- 0 847 837"/>
                <a:gd name="T31" fmla="*/ 847 h 170"/>
                <a:gd name="T32" fmla="+- 0 13357 12751"/>
                <a:gd name="T33" fmla="*/ T32 w 606"/>
                <a:gd name="T34" fmla="+- 0 998 837"/>
                <a:gd name="T35" fmla="*/ 998 h 170"/>
                <a:gd name="T36" fmla="+- 0 13357 12751"/>
                <a:gd name="T37" fmla="*/ T36 w 606"/>
                <a:gd name="T38" fmla="+- 0 1001 837"/>
                <a:gd name="T39" fmla="*/ 1001 h 170"/>
                <a:gd name="T40" fmla="+- 0 13356 12751"/>
                <a:gd name="T41" fmla="*/ T40 w 606"/>
                <a:gd name="T42" fmla="+- 0 1003 837"/>
                <a:gd name="T43" fmla="*/ 1003 h 170"/>
                <a:gd name="T44" fmla="+- 0 13354 12751"/>
                <a:gd name="T45" fmla="*/ T44 w 606"/>
                <a:gd name="T46" fmla="+- 0 1005 837"/>
                <a:gd name="T47" fmla="*/ 1005 h 170"/>
                <a:gd name="T48" fmla="+- 0 13352 12751"/>
                <a:gd name="T49" fmla="*/ T48 w 606"/>
                <a:gd name="T50" fmla="+- 0 1006 837"/>
                <a:gd name="T51" fmla="*/ 1006 h 170"/>
                <a:gd name="T52" fmla="+- 0 13350 12751"/>
                <a:gd name="T53" fmla="*/ T52 w 606"/>
                <a:gd name="T54" fmla="+- 0 1007 837"/>
                <a:gd name="T55" fmla="*/ 1007 h 170"/>
                <a:gd name="T56" fmla="+- 0 13347 12751"/>
                <a:gd name="T57" fmla="*/ T56 w 606"/>
                <a:gd name="T58" fmla="+- 0 1007 837"/>
                <a:gd name="T59" fmla="*/ 1007 h 170"/>
                <a:gd name="T60" fmla="+- 0 12760 12751"/>
                <a:gd name="T61" fmla="*/ T60 w 606"/>
                <a:gd name="T62" fmla="+- 0 1007 837"/>
                <a:gd name="T63" fmla="*/ 1007 h 170"/>
                <a:gd name="T64" fmla="+- 0 12758 12751"/>
                <a:gd name="T65" fmla="*/ T64 w 606"/>
                <a:gd name="T66" fmla="+- 0 1007 837"/>
                <a:gd name="T67" fmla="*/ 1007 h 170"/>
                <a:gd name="T68" fmla="+- 0 12756 12751"/>
                <a:gd name="T69" fmla="*/ T68 w 606"/>
                <a:gd name="T70" fmla="+- 0 1006 837"/>
                <a:gd name="T71" fmla="*/ 1006 h 170"/>
                <a:gd name="T72" fmla="+- 0 12754 12751"/>
                <a:gd name="T73" fmla="*/ T72 w 606"/>
                <a:gd name="T74" fmla="+- 0 1005 837"/>
                <a:gd name="T75" fmla="*/ 1005 h 170"/>
                <a:gd name="T76" fmla="+- 0 12752 12751"/>
                <a:gd name="T77" fmla="*/ T76 w 606"/>
                <a:gd name="T78" fmla="+- 0 1003 837"/>
                <a:gd name="T79" fmla="*/ 1003 h 170"/>
                <a:gd name="T80" fmla="+- 0 12751 12751"/>
                <a:gd name="T81" fmla="*/ T80 w 606"/>
                <a:gd name="T82" fmla="+- 0 1001 837"/>
                <a:gd name="T83" fmla="*/ 1001 h 170"/>
                <a:gd name="T84" fmla="+- 0 12751 12751"/>
                <a:gd name="T85" fmla="*/ T84 w 606"/>
                <a:gd name="T86" fmla="+- 0 998 837"/>
                <a:gd name="T87" fmla="*/ 998 h 170"/>
                <a:gd name="T88" fmla="+- 0 12751 12751"/>
                <a:gd name="T89" fmla="*/ T88 w 606"/>
                <a:gd name="T90" fmla="+- 0 847 837"/>
                <a:gd name="T91" fmla="*/ 847 h 170"/>
                <a:gd name="T92" fmla="+- 0 12758 12751"/>
                <a:gd name="T93" fmla="*/ T92 w 606"/>
                <a:gd name="T94" fmla="+- 0 837 837"/>
                <a:gd name="T95" fmla="*/ 837 h 170"/>
                <a:gd name="T96" fmla="+- 0 12760 12751"/>
                <a:gd name="T97" fmla="*/ T96 w 606"/>
                <a:gd name="T98" fmla="+- 0 837 837"/>
                <a:gd name="T99" fmla="*/ 83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606" h="170">
                  <a:moveTo>
                    <a:pt x="9" y="0"/>
                  </a:moveTo>
                  <a:lnTo>
                    <a:pt x="596" y="0"/>
                  </a:lnTo>
                  <a:lnTo>
                    <a:pt x="599" y="0"/>
                  </a:lnTo>
                  <a:lnTo>
                    <a:pt x="601" y="1"/>
                  </a:lnTo>
                  <a:lnTo>
                    <a:pt x="603" y="3"/>
                  </a:lnTo>
                  <a:lnTo>
                    <a:pt x="605" y="5"/>
                  </a:lnTo>
                  <a:lnTo>
                    <a:pt x="606" y="7"/>
                  </a:lnTo>
                  <a:lnTo>
                    <a:pt x="606" y="10"/>
                  </a:lnTo>
                  <a:lnTo>
                    <a:pt x="606" y="161"/>
                  </a:lnTo>
                  <a:lnTo>
                    <a:pt x="606" y="164"/>
                  </a:lnTo>
                  <a:lnTo>
                    <a:pt x="605" y="166"/>
                  </a:lnTo>
                  <a:lnTo>
                    <a:pt x="603" y="168"/>
                  </a:lnTo>
                  <a:lnTo>
                    <a:pt x="601" y="169"/>
                  </a:lnTo>
                  <a:lnTo>
                    <a:pt x="599" y="170"/>
                  </a:lnTo>
                  <a:lnTo>
                    <a:pt x="596" y="170"/>
                  </a:lnTo>
                  <a:lnTo>
                    <a:pt x="9" y="170"/>
                  </a:lnTo>
                  <a:lnTo>
                    <a:pt x="7" y="170"/>
                  </a:lnTo>
                  <a:lnTo>
                    <a:pt x="5" y="169"/>
                  </a:lnTo>
                  <a:lnTo>
                    <a:pt x="3" y="168"/>
                  </a:lnTo>
                  <a:lnTo>
                    <a:pt x="1" y="166"/>
                  </a:lnTo>
                  <a:lnTo>
                    <a:pt x="0" y="164"/>
                  </a:lnTo>
                  <a:lnTo>
                    <a:pt x="0" y="161"/>
                  </a:lnTo>
                  <a:lnTo>
                    <a:pt x="0" y="10"/>
                  </a:lnTo>
                  <a:lnTo>
                    <a:pt x="7"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52" name="Rectangle 299">
              <a:extLst>
                <a:ext uri="{FF2B5EF4-FFF2-40B4-BE49-F238E27FC236}">
                  <a16:creationId xmlns:a16="http://schemas.microsoft.com/office/drawing/2014/main" id="{778E2384-1933-C4BE-74DB-52C9F3A43FF6}"/>
                </a:ext>
              </a:extLst>
            </p:cNvPr>
            <p:cNvSpPr>
              <a:spLocks noChangeArrowheads="1"/>
            </p:cNvSpPr>
            <p:nvPr/>
          </p:nvSpPr>
          <p:spPr bwMode="auto">
            <a:xfrm>
              <a:off x="13283" y="855"/>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53" name="Rectangle 298">
              <a:extLst>
                <a:ext uri="{FF2B5EF4-FFF2-40B4-BE49-F238E27FC236}">
                  <a16:creationId xmlns:a16="http://schemas.microsoft.com/office/drawing/2014/main" id="{4B69FD68-04F7-E20E-3414-0EEBD379B6BF}"/>
                </a:ext>
              </a:extLst>
            </p:cNvPr>
            <p:cNvSpPr>
              <a:spLocks noChangeArrowheads="1"/>
            </p:cNvSpPr>
            <p:nvPr/>
          </p:nvSpPr>
          <p:spPr bwMode="auto">
            <a:xfrm>
              <a:off x="13283" y="855"/>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54" name="Rectangle 297">
              <a:extLst>
                <a:ext uri="{FF2B5EF4-FFF2-40B4-BE49-F238E27FC236}">
                  <a16:creationId xmlns:a16="http://schemas.microsoft.com/office/drawing/2014/main" id="{DE5B7B98-63A8-FF92-460B-CDBFA1F09292}"/>
                </a:ext>
              </a:extLst>
            </p:cNvPr>
            <p:cNvSpPr>
              <a:spLocks noChangeArrowheads="1"/>
            </p:cNvSpPr>
            <p:nvPr/>
          </p:nvSpPr>
          <p:spPr bwMode="auto">
            <a:xfrm>
              <a:off x="13275" y="8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55" name="Rectangle 296">
              <a:extLst>
                <a:ext uri="{FF2B5EF4-FFF2-40B4-BE49-F238E27FC236}">
                  <a16:creationId xmlns:a16="http://schemas.microsoft.com/office/drawing/2014/main" id="{470546C5-1644-FB2D-AD05-4879D44A97A1}"/>
                </a:ext>
              </a:extLst>
            </p:cNvPr>
            <p:cNvSpPr>
              <a:spLocks noChangeArrowheads="1"/>
            </p:cNvSpPr>
            <p:nvPr/>
          </p:nvSpPr>
          <p:spPr bwMode="auto">
            <a:xfrm>
              <a:off x="13275" y="8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56" name="Rectangle 295">
              <a:extLst>
                <a:ext uri="{FF2B5EF4-FFF2-40B4-BE49-F238E27FC236}">
                  <a16:creationId xmlns:a16="http://schemas.microsoft.com/office/drawing/2014/main" id="{A8E1687B-ECE9-49DE-0B30-E89F15D36A81}"/>
                </a:ext>
              </a:extLst>
            </p:cNvPr>
            <p:cNvSpPr>
              <a:spLocks noChangeArrowheads="1"/>
            </p:cNvSpPr>
            <p:nvPr/>
          </p:nvSpPr>
          <p:spPr bwMode="auto">
            <a:xfrm>
              <a:off x="13275" y="877"/>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57" name="Rectangle 294">
              <a:extLst>
                <a:ext uri="{FF2B5EF4-FFF2-40B4-BE49-F238E27FC236}">
                  <a16:creationId xmlns:a16="http://schemas.microsoft.com/office/drawing/2014/main" id="{A199187C-D56E-D262-491C-B4D9191E5C0E}"/>
                </a:ext>
              </a:extLst>
            </p:cNvPr>
            <p:cNvSpPr>
              <a:spLocks noChangeArrowheads="1"/>
            </p:cNvSpPr>
            <p:nvPr/>
          </p:nvSpPr>
          <p:spPr bwMode="auto">
            <a:xfrm>
              <a:off x="13275" y="877"/>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58" name="Freeform 293">
              <a:extLst>
                <a:ext uri="{FF2B5EF4-FFF2-40B4-BE49-F238E27FC236}">
                  <a16:creationId xmlns:a16="http://schemas.microsoft.com/office/drawing/2014/main" id="{4CD4D95A-05ED-4F79-FA05-2DEFE05D419E}"/>
                </a:ext>
              </a:extLst>
            </p:cNvPr>
            <p:cNvSpPr>
              <a:spLocks/>
            </p:cNvSpPr>
            <p:nvPr/>
          </p:nvSpPr>
          <p:spPr bwMode="auto">
            <a:xfrm>
              <a:off x="13485" y="837"/>
              <a:ext cx="569" cy="170"/>
            </a:xfrm>
            <a:custGeom>
              <a:avLst/>
              <a:gdLst>
                <a:gd name="T0" fmla="+- 0 14047 13485"/>
                <a:gd name="T1" fmla="*/ T0 w 569"/>
                <a:gd name="T2" fmla="+- 0 1007 837"/>
                <a:gd name="T3" fmla="*/ 1007 h 170"/>
                <a:gd name="T4" fmla="+- 0 13492 13485"/>
                <a:gd name="T5" fmla="*/ T4 w 569"/>
                <a:gd name="T6" fmla="+- 0 1007 837"/>
                <a:gd name="T7" fmla="*/ 1007 h 170"/>
                <a:gd name="T8" fmla="+- 0 13490 13485"/>
                <a:gd name="T9" fmla="*/ T8 w 569"/>
                <a:gd name="T10" fmla="+- 0 1006 837"/>
                <a:gd name="T11" fmla="*/ 1006 h 170"/>
                <a:gd name="T12" fmla="+- 0 13486 13485"/>
                <a:gd name="T13" fmla="*/ T12 w 569"/>
                <a:gd name="T14" fmla="+- 0 1003 837"/>
                <a:gd name="T15" fmla="*/ 1003 h 170"/>
                <a:gd name="T16" fmla="+- 0 13485 13485"/>
                <a:gd name="T17" fmla="*/ T16 w 569"/>
                <a:gd name="T18" fmla="+- 0 1001 837"/>
                <a:gd name="T19" fmla="*/ 1001 h 170"/>
                <a:gd name="T20" fmla="+- 0 13485 13485"/>
                <a:gd name="T21" fmla="*/ T20 w 569"/>
                <a:gd name="T22" fmla="+- 0 844 837"/>
                <a:gd name="T23" fmla="*/ 844 h 170"/>
                <a:gd name="T24" fmla="+- 0 13486 13485"/>
                <a:gd name="T25" fmla="*/ T24 w 569"/>
                <a:gd name="T26" fmla="+- 0 842 837"/>
                <a:gd name="T27" fmla="*/ 842 h 170"/>
                <a:gd name="T28" fmla="+- 0 13490 13485"/>
                <a:gd name="T29" fmla="*/ T28 w 569"/>
                <a:gd name="T30" fmla="+- 0 838 837"/>
                <a:gd name="T31" fmla="*/ 838 h 170"/>
                <a:gd name="T32" fmla="+- 0 13492 13485"/>
                <a:gd name="T33" fmla="*/ T32 w 569"/>
                <a:gd name="T34" fmla="+- 0 837 837"/>
                <a:gd name="T35" fmla="*/ 837 h 170"/>
                <a:gd name="T36" fmla="+- 0 13494 13485"/>
                <a:gd name="T37" fmla="*/ T36 w 569"/>
                <a:gd name="T38" fmla="+- 0 837 837"/>
                <a:gd name="T39" fmla="*/ 837 h 170"/>
                <a:gd name="T40" fmla="+- 0 14047 13485"/>
                <a:gd name="T41" fmla="*/ T40 w 569"/>
                <a:gd name="T42" fmla="+- 0 837 837"/>
                <a:gd name="T43" fmla="*/ 837 h 170"/>
                <a:gd name="T44" fmla="+- 0 14049 13485"/>
                <a:gd name="T45" fmla="*/ T44 w 569"/>
                <a:gd name="T46" fmla="+- 0 838 837"/>
                <a:gd name="T47" fmla="*/ 838 h 170"/>
                <a:gd name="T48" fmla="+- 0 14053 13485"/>
                <a:gd name="T49" fmla="*/ T48 w 569"/>
                <a:gd name="T50" fmla="+- 0 842 837"/>
                <a:gd name="T51" fmla="*/ 842 h 170"/>
                <a:gd name="T52" fmla="+- 0 14054 13485"/>
                <a:gd name="T53" fmla="*/ T52 w 569"/>
                <a:gd name="T54" fmla="+- 0 844 837"/>
                <a:gd name="T55" fmla="*/ 844 h 170"/>
                <a:gd name="T56" fmla="+- 0 14054 13485"/>
                <a:gd name="T57" fmla="*/ T56 w 569"/>
                <a:gd name="T58" fmla="+- 0 1001 837"/>
                <a:gd name="T59" fmla="*/ 1001 h 170"/>
                <a:gd name="T60" fmla="+- 0 14053 13485"/>
                <a:gd name="T61" fmla="*/ T60 w 569"/>
                <a:gd name="T62" fmla="+- 0 1003 837"/>
                <a:gd name="T63" fmla="*/ 1003 h 170"/>
                <a:gd name="T64" fmla="+- 0 14049 13485"/>
                <a:gd name="T65" fmla="*/ T64 w 569"/>
                <a:gd name="T66" fmla="+- 0 1006 837"/>
                <a:gd name="T67" fmla="*/ 1006 h 170"/>
                <a:gd name="T68" fmla="+- 0 14047 13485"/>
                <a:gd name="T69" fmla="*/ T68 w 569"/>
                <a:gd name="T70" fmla="+- 0 1007 837"/>
                <a:gd name="T71" fmla="*/ 100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569" h="170">
                  <a:moveTo>
                    <a:pt x="562" y="170"/>
                  </a:moveTo>
                  <a:lnTo>
                    <a:pt x="7" y="170"/>
                  </a:lnTo>
                  <a:lnTo>
                    <a:pt x="5" y="169"/>
                  </a:lnTo>
                  <a:lnTo>
                    <a:pt x="1" y="166"/>
                  </a:lnTo>
                  <a:lnTo>
                    <a:pt x="0" y="164"/>
                  </a:lnTo>
                  <a:lnTo>
                    <a:pt x="0" y="7"/>
                  </a:lnTo>
                  <a:lnTo>
                    <a:pt x="1" y="5"/>
                  </a:lnTo>
                  <a:lnTo>
                    <a:pt x="5" y="1"/>
                  </a:lnTo>
                  <a:lnTo>
                    <a:pt x="7" y="0"/>
                  </a:lnTo>
                  <a:lnTo>
                    <a:pt x="9" y="0"/>
                  </a:lnTo>
                  <a:lnTo>
                    <a:pt x="562" y="0"/>
                  </a:lnTo>
                  <a:lnTo>
                    <a:pt x="564" y="1"/>
                  </a:lnTo>
                  <a:lnTo>
                    <a:pt x="568" y="5"/>
                  </a:lnTo>
                  <a:lnTo>
                    <a:pt x="569" y="7"/>
                  </a:lnTo>
                  <a:lnTo>
                    <a:pt x="569" y="164"/>
                  </a:lnTo>
                  <a:lnTo>
                    <a:pt x="568" y="166"/>
                  </a:lnTo>
                  <a:lnTo>
                    <a:pt x="564" y="169"/>
                  </a:lnTo>
                  <a:lnTo>
                    <a:pt x="562"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159" name="Freeform 292">
              <a:extLst>
                <a:ext uri="{FF2B5EF4-FFF2-40B4-BE49-F238E27FC236}">
                  <a16:creationId xmlns:a16="http://schemas.microsoft.com/office/drawing/2014/main" id="{1A817891-6B76-803B-CECF-10AAE108AAEF}"/>
                </a:ext>
              </a:extLst>
            </p:cNvPr>
            <p:cNvSpPr>
              <a:spLocks/>
            </p:cNvSpPr>
            <p:nvPr/>
          </p:nvSpPr>
          <p:spPr bwMode="auto">
            <a:xfrm>
              <a:off x="13485" y="837"/>
              <a:ext cx="569" cy="170"/>
            </a:xfrm>
            <a:custGeom>
              <a:avLst/>
              <a:gdLst>
                <a:gd name="T0" fmla="+- 0 13494 13485"/>
                <a:gd name="T1" fmla="*/ T0 w 569"/>
                <a:gd name="T2" fmla="+- 0 837 837"/>
                <a:gd name="T3" fmla="*/ 837 h 170"/>
                <a:gd name="T4" fmla="+- 0 14045 13485"/>
                <a:gd name="T5" fmla="*/ T4 w 569"/>
                <a:gd name="T6" fmla="+- 0 837 837"/>
                <a:gd name="T7" fmla="*/ 837 h 170"/>
                <a:gd name="T8" fmla="+- 0 14047 13485"/>
                <a:gd name="T9" fmla="*/ T8 w 569"/>
                <a:gd name="T10" fmla="+- 0 837 837"/>
                <a:gd name="T11" fmla="*/ 837 h 170"/>
                <a:gd name="T12" fmla="+- 0 14049 13485"/>
                <a:gd name="T13" fmla="*/ T12 w 569"/>
                <a:gd name="T14" fmla="+- 0 838 837"/>
                <a:gd name="T15" fmla="*/ 838 h 170"/>
                <a:gd name="T16" fmla="+- 0 14051 13485"/>
                <a:gd name="T17" fmla="*/ T16 w 569"/>
                <a:gd name="T18" fmla="+- 0 840 837"/>
                <a:gd name="T19" fmla="*/ 840 h 170"/>
                <a:gd name="T20" fmla="+- 0 14053 13485"/>
                <a:gd name="T21" fmla="*/ T20 w 569"/>
                <a:gd name="T22" fmla="+- 0 842 837"/>
                <a:gd name="T23" fmla="*/ 842 h 170"/>
                <a:gd name="T24" fmla="+- 0 14054 13485"/>
                <a:gd name="T25" fmla="*/ T24 w 569"/>
                <a:gd name="T26" fmla="+- 0 844 837"/>
                <a:gd name="T27" fmla="*/ 844 h 170"/>
                <a:gd name="T28" fmla="+- 0 14054 13485"/>
                <a:gd name="T29" fmla="*/ T28 w 569"/>
                <a:gd name="T30" fmla="+- 0 847 837"/>
                <a:gd name="T31" fmla="*/ 847 h 170"/>
                <a:gd name="T32" fmla="+- 0 14054 13485"/>
                <a:gd name="T33" fmla="*/ T32 w 569"/>
                <a:gd name="T34" fmla="+- 0 998 837"/>
                <a:gd name="T35" fmla="*/ 998 h 170"/>
                <a:gd name="T36" fmla="+- 0 14047 13485"/>
                <a:gd name="T37" fmla="*/ T36 w 569"/>
                <a:gd name="T38" fmla="+- 0 1007 837"/>
                <a:gd name="T39" fmla="*/ 1007 h 170"/>
                <a:gd name="T40" fmla="+- 0 14045 13485"/>
                <a:gd name="T41" fmla="*/ T40 w 569"/>
                <a:gd name="T42" fmla="+- 0 1007 837"/>
                <a:gd name="T43" fmla="*/ 1007 h 170"/>
                <a:gd name="T44" fmla="+- 0 13494 13485"/>
                <a:gd name="T45" fmla="*/ T44 w 569"/>
                <a:gd name="T46" fmla="+- 0 1007 837"/>
                <a:gd name="T47" fmla="*/ 1007 h 170"/>
                <a:gd name="T48" fmla="+- 0 13492 13485"/>
                <a:gd name="T49" fmla="*/ T48 w 569"/>
                <a:gd name="T50" fmla="+- 0 1007 837"/>
                <a:gd name="T51" fmla="*/ 1007 h 170"/>
                <a:gd name="T52" fmla="+- 0 13490 13485"/>
                <a:gd name="T53" fmla="*/ T52 w 569"/>
                <a:gd name="T54" fmla="+- 0 1006 837"/>
                <a:gd name="T55" fmla="*/ 1006 h 170"/>
                <a:gd name="T56" fmla="+- 0 13488 13485"/>
                <a:gd name="T57" fmla="*/ T56 w 569"/>
                <a:gd name="T58" fmla="+- 0 1005 837"/>
                <a:gd name="T59" fmla="*/ 1005 h 170"/>
                <a:gd name="T60" fmla="+- 0 13486 13485"/>
                <a:gd name="T61" fmla="*/ T60 w 569"/>
                <a:gd name="T62" fmla="+- 0 1003 837"/>
                <a:gd name="T63" fmla="*/ 1003 h 170"/>
                <a:gd name="T64" fmla="+- 0 13485 13485"/>
                <a:gd name="T65" fmla="*/ T64 w 569"/>
                <a:gd name="T66" fmla="+- 0 1001 837"/>
                <a:gd name="T67" fmla="*/ 1001 h 170"/>
                <a:gd name="T68" fmla="+- 0 13485 13485"/>
                <a:gd name="T69" fmla="*/ T68 w 569"/>
                <a:gd name="T70" fmla="+- 0 998 837"/>
                <a:gd name="T71" fmla="*/ 998 h 170"/>
                <a:gd name="T72" fmla="+- 0 13485 13485"/>
                <a:gd name="T73" fmla="*/ T72 w 569"/>
                <a:gd name="T74" fmla="+- 0 847 837"/>
                <a:gd name="T75" fmla="*/ 847 h 170"/>
                <a:gd name="T76" fmla="+- 0 13492 13485"/>
                <a:gd name="T77" fmla="*/ T76 w 569"/>
                <a:gd name="T78" fmla="+- 0 837 837"/>
                <a:gd name="T79" fmla="*/ 837 h 170"/>
                <a:gd name="T80" fmla="+- 0 13494 13485"/>
                <a:gd name="T81" fmla="*/ T80 w 569"/>
                <a:gd name="T82" fmla="+- 0 837 837"/>
                <a:gd name="T83" fmla="*/ 83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569" h="170">
                  <a:moveTo>
                    <a:pt x="9" y="0"/>
                  </a:moveTo>
                  <a:lnTo>
                    <a:pt x="560" y="0"/>
                  </a:lnTo>
                  <a:lnTo>
                    <a:pt x="562" y="0"/>
                  </a:lnTo>
                  <a:lnTo>
                    <a:pt x="564" y="1"/>
                  </a:lnTo>
                  <a:lnTo>
                    <a:pt x="566" y="3"/>
                  </a:lnTo>
                  <a:lnTo>
                    <a:pt x="568" y="5"/>
                  </a:lnTo>
                  <a:lnTo>
                    <a:pt x="569" y="7"/>
                  </a:lnTo>
                  <a:lnTo>
                    <a:pt x="569" y="10"/>
                  </a:lnTo>
                  <a:lnTo>
                    <a:pt x="569" y="161"/>
                  </a:lnTo>
                  <a:lnTo>
                    <a:pt x="562" y="170"/>
                  </a:lnTo>
                  <a:lnTo>
                    <a:pt x="560" y="170"/>
                  </a:lnTo>
                  <a:lnTo>
                    <a:pt x="9" y="170"/>
                  </a:lnTo>
                  <a:lnTo>
                    <a:pt x="7" y="170"/>
                  </a:lnTo>
                  <a:lnTo>
                    <a:pt x="5" y="169"/>
                  </a:lnTo>
                  <a:lnTo>
                    <a:pt x="3" y="168"/>
                  </a:lnTo>
                  <a:lnTo>
                    <a:pt x="1" y="166"/>
                  </a:lnTo>
                  <a:lnTo>
                    <a:pt x="0" y="164"/>
                  </a:lnTo>
                  <a:lnTo>
                    <a:pt x="0" y="161"/>
                  </a:lnTo>
                  <a:lnTo>
                    <a:pt x="0" y="10"/>
                  </a:lnTo>
                  <a:lnTo>
                    <a:pt x="7"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60" name="Rectangle 291">
              <a:extLst>
                <a:ext uri="{FF2B5EF4-FFF2-40B4-BE49-F238E27FC236}">
                  <a16:creationId xmlns:a16="http://schemas.microsoft.com/office/drawing/2014/main" id="{2CC65BE3-6F5A-A5D0-F820-3784FF445F4A}"/>
                </a:ext>
              </a:extLst>
            </p:cNvPr>
            <p:cNvSpPr>
              <a:spLocks noChangeArrowheads="1"/>
            </p:cNvSpPr>
            <p:nvPr/>
          </p:nvSpPr>
          <p:spPr bwMode="auto">
            <a:xfrm>
              <a:off x="13980" y="855"/>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61" name="Rectangle 290">
              <a:extLst>
                <a:ext uri="{FF2B5EF4-FFF2-40B4-BE49-F238E27FC236}">
                  <a16:creationId xmlns:a16="http://schemas.microsoft.com/office/drawing/2014/main" id="{AFF68E24-EE75-8501-F48A-1FE180BAA2ED}"/>
                </a:ext>
              </a:extLst>
            </p:cNvPr>
            <p:cNvSpPr>
              <a:spLocks noChangeArrowheads="1"/>
            </p:cNvSpPr>
            <p:nvPr/>
          </p:nvSpPr>
          <p:spPr bwMode="auto">
            <a:xfrm>
              <a:off x="13980" y="855"/>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62" name="Rectangle 289">
              <a:extLst>
                <a:ext uri="{FF2B5EF4-FFF2-40B4-BE49-F238E27FC236}">
                  <a16:creationId xmlns:a16="http://schemas.microsoft.com/office/drawing/2014/main" id="{910733AE-1ED8-AD84-3BE3-CFE78E242732}"/>
                </a:ext>
              </a:extLst>
            </p:cNvPr>
            <p:cNvSpPr>
              <a:spLocks noChangeArrowheads="1"/>
            </p:cNvSpPr>
            <p:nvPr/>
          </p:nvSpPr>
          <p:spPr bwMode="auto">
            <a:xfrm>
              <a:off x="13973" y="8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63" name="Rectangle 288">
              <a:extLst>
                <a:ext uri="{FF2B5EF4-FFF2-40B4-BE49-F238E27FC236}">
                  <a16:creationId xmlns:a16="http://schemas.microsoft.com/office/drawing/2014/main" id="{32EC19AC-901B-2AA2-5540-9447651A4776}"/>
                </a:ext>
              </a:extLst>
            </p:cNvPr>
            <p:cNvSpPr>
              <a:spLocks noChangeArrowheads="1"/>
            </p:cNvSpPr>
            <p:nvPr/>
          </p:nvSpPr>
          <p:spPr bwMode="auto">
            <a:xfrm>
              <a:off x="13973" y="8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64" name="Rectangle 287">
              <a:extLst>
                <a:ext uri="{FF2B5EF4-FFF2-40B4-BE49-F238E27FC236}">
                  <a16:creationId xmlns:a16="http://schemas.microsoft.com/office/drawing/2014/main" id="{895380A6-FF20-7A19-E72E-E21EF8F026DC}"/>
                </a:ext>
              </a:extLst>
            </p:cNvPr>
            <p:cNvSpPr>
              <a:spLocks noChangeArrowheads="1"/>
            </p:cNvSpPr>
            <p:nvPr/>
          </p:nvSpPr>
          <p:spPr bwMode="auto">
            <a:xfrm>
              <a:off x="13973" y="877"/>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65" name="Rectangle 286">
              <a:extLst>
                <a:ext uri="{FF2B5EF4-FFF2-40B4-BE49-F238E27FC236}">
                  <a16:creationId xmlns:a16="http://schemas.microsoft.com/office/drawing/2014/main" id="{DE0CB5AB-44E6-EC13-5A86-D60DCE82DBAD}"/>
                </a:ext>
              </a:extLst>
            </p:cNvPr>
            <p:cNvSpPr>
              <a:spLocks noChangeArrowheads="1"/>
            </p:cNvSpPr>
            <p:nvPr/>
          </p:nvSpPr>
          <p:spPr bwMode="auto">
            <a:xfrm>
              <a:off x="13973" y="877"/>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66" name="Freeform 285">
              <a:extLst>
                <a:ext uri="{FF2B5EF4-FFF2-40B4-BE49-F238E27FC236}">
                  <a16:creationId xmlns:a16="http://schemas.microsoft.com/office/drawing/2014/main" id="{E8BF9577-814F-7A1D-D77C-ACAEBDCED232}"/>
                </a:ext>
              </a:extLst>
            </p:cNvPr>
            <p:cNvSpPr>
              <a:spLocks/>
            </p:cNvSpPr>
            <p:nvPr/>
          </p:nvSpPr>
          <p:spPr bwMode="auto">
            <a:xfrm>
              <a:off x="845" y="581"/>
              <a:ext cx="12106" cy="244"/>
            </a:xfrm>
            <a:custGeom>
              <a:avLst/>
              <a:gdLst>
                <a:gd name="T0" fmla="+- 0 907 845"/>
                <a:gd name="T1" fmla="*/ T0 w 12106"/>
                <a:gd name="T2" fmla="+- 0 592 581"/>
                <a:gd name="T3" fmla="*/ 592 h 244"/>
                <a:gd name="T4" fmla="+- 0 1060 845"/>
                <a:gd name="T5" fmla="*/ T4 w 12106"/>
                <a:gd name="T6" fmla="+- 0 595 581"/>
                <a:gd name="T7" fmla="*/ 595 h 244"/>
                <a:gd name="T8" fmla="+- 0 1201 845"/>
                <a:gd name="T9" fmla="*/ T8 w 12106"/>
                <a:gd name="T10" fmla="+- 0 596 581"/>
                <a:gd name="T11" fmla="*/ 596 h 244"/>
                <a:gd name="T12" fmla="+- 0 1384 845"/>
                <a:gd name="T13" fmla="*/ T12 w 12106"/>
                <a:gd name="T14" fmla="+- 0 597 581"/>
                <a:gd name="T15" fmla="*/ 597 h 244"/>
                <a:gd name="T16" fmla="+- 0 1606 845"/>
                <a:gd name="T17" fmla="*/ T16 w 12106"/>
                <a:gd name="T18" fmla="+- 0 597 581"/>
                <a:gd name="T19" fmla="*/ 597 h 244"/>
                <a:gd name="T20" fmla="+- 0 1731 845"/>
                <a:gd name="T21" fmla="*/ T20 w 12106"/>
                <a:gd name="T22" fmla="+- 0 598 581"/>
                <a:gd name="T23" fmla="*/ 598 h 244"/>
                <a:gd name="T24" fmla="+- 0 1864 845"/>
                <a:gd name="T25" fmla="*/ T24 w 12106"/>
                <a:gd name="T26" fmla="+- 0 598 581"/>
                <a:gd name="T27" fmla="*/ 598 h 244"/>
                <a:gd name="T28" fmla="+- 0 2006 845"/>
                <a:gd name="T29" fmla="*/ T28 w 12106"/>
                <a:gd name="T30" fmla="+- 0 598 581"/>
                <a:gd name="T31" fmla="*/ 598 h 244"/>
                <a:gd name="T32" fmla="+- 0 2155 845"/>
                <a:gd name="T33" fmla="*/ T32 w 12106"/>
                <a:gd name="T34" fmla="+- 0 598 581"/>
                <a:gd name="T35" fmla="*/ 598 h 244"/>
                <a:gd name="T36" fmla="+- 0 2312 845"/>
                <a:gd name="T37" fmla="*/ T36 w 12106"/>
                <a:gd name="T38" fmla="+- 0 598 581"/>
                <a:gd name="T39" fmla="*/ 598 h 244"/>
                <a:gd name="T40" fmla="+- 0 2477 845"/>
                <a:gd name="T41" fmla="*/ T40 w 12106"/>
                <a:gd name="T42" fmla="+- 0 598 581"/>
                <a:gd name="T43" fmla="*/ 598 h 244"/>
                <a:gd name="T44" fmla="+- 0 2648 845"/>
                <a:gd name="T45" fmla="*/ T44 w 12106"/>
                <a:gd name="T46" fmla="+- 0 598 581"/>
                <a:gd name="T47" fmla="*/ 598 h 244"/>
                <a:gd name="T48" fmla="+- 0 2826 845"/>
                <a:gd name="T49" fmla="*/ T48 w 12106"/>
                <a:gd name="T50" fmla="+- 0 598 581"/>
                <a:gd name="T51" fmla="*/ 598 h 244"/>
                <a:gd name="T52" fmla="+- 0 3010 845"/>
                <a:gd name="T53" fmla="*/ T52 w 12106"/>
                <a:gd name="T54" fmla="+- 0 598 581"/>
                <a:gd name="T55" fmla="*/ 598 h 244"/>
                <a:gd name="T56" fmla="+- 0 3200 845"/>
                <a:gd name="T57" fmla="*/ T56 w 12106"/>
                <a:gd name="T58" fmla="+- 0 598 581"/>
                <a:gd name="T59" fmla="*/ 598 h 244"/>
                <a:gd name="T60" fmla="+- 0 3395 845"/>
                <a:gd name="T61" fmla="*/ T60 w 12106"/>
                <a:gd name="T62" fmla="+- 0 598 581"/>
                <a:gd name="T63" fmla="*/ 598 h 244"/>
                <a:gd name="T64" fmla="+- 0 3596 845"/>
                <a:gd name="T65" fmla="*/ T64 w 12106"/>
                <a:gd name="T66" fmla="+- 0 598 581"/>
                <a:gd name="T67" fmla="*/ 598 h 244"/>
                <a:gd name="T68" fmla="+- 0 3802 845"/>
                <a:gd name="T69" fmla="*/ T68 w 12106"/>
                <a:gd name="T70" fmla="+- 0 598 581"/>
                <a:gd name="T71" fmla="*/ 598 h 244"/>
                <a:gd name="T72" fmla="+- 0 4012 845"/>
                <a:gd name="T73" fmla="*/ T72 w 12106"/>
                <a:gd name="T74" fmla="+- 0 598 581"/>
                <a:gd name="T75" fmla="*/ 598 h 244"/>
                <a:gd name="T76" fmla="+- 0 4226 845"/>
                <a:gd name="T77" fmla="*/ T76 w 12106"/>
                <a:gd name="T78" fmla="+- 0 598 581"/>
                <a:gd name="T79" fmla="*/ 598 h 244"/>
                <a:gd name="T80" fmla="+- 0 4444 845"/>
                <a:gd name="T81" fmla="*/ T80 w 12106"/>
                <a:gd name="T82" fmla="+- 0 598 581"/>
                <a:gd name="T83" fmla="*/ 598 h 244"/>
                <a:gd name="T84" fmla="+- 0 4665 845"/>
                <a:gd name="T85" fmla="*/ T84 w 12106"/>
                <a:gd name="T86" fmla="+- 0 598 581"/>
                <a:gd name="T87" fmla="*/ 598 h 244"/>
                <a:gd name="T88" fmla="+- 0 4890 845"/>
                <a:gd name="T89" fmla="*/ T88 w 12106"/>
                <a:gd name="T90" fmla="+- 0 598 581"/>
                <a:gd name="T91" fmla="*/ 598 h 244"/>
                <a:gd name="T92" fmla="+- 0 5117 845"/>
                <a:gd name="T93" fmla="*/ T92 w 12106"/>
                <a:gd name="T94" fmla="+- 0 597 581"/>
                <a:gd name="T95" fmla="*/ 597 h 244"/>
                <a:gd name="T96" fmla="+- 0 5347 845"/>
                <a:gd name="T97" fmla="*/ T96 w 12106"/>
                <a:gd name="T98" fmla="+- 0 597 581"/>
                <a:gd name="T99" fmla="*/ 597 h 244"/>
                <a:gd name="T100" fmla="+- 0 5579 845"/>
                <a:gd name="T101" fmla="*/ T100 w 12106"/>
                <a:gd name="T102" fmla="+- 0 597 581"/>
                <a:gd name="T103" fmla="*/ 597 h 244"/>
                <a:gd name="T104" fmla="+- 0 5812 845"/>
                <a:gd name="T105" fmla="*/ T104 w 12106"/>
                <a:gd name="T106" fmla="+- 0 597 581"/>
                <a:gd name="T107" fmla="*/ 597 h 244"/>
                <a:gd name="T108" fmla="+- 0 6047 845"/>
                <a:gd name="T109" fmla="*/ T108 w 12106"/>
                <a:gd name="T110" fmla="+- 0 597 581"/>
                <a:gd name="T111" fmla="*/ 597 h 244"/>
                <a:gd name="T112" fmla="+- 0 6283 845"/>
                <a:gd name="T113" fmla="*/ T112 w 12106"/>
                <a:gd name="T114" fmla="+- 0 597 581"/>
                <a:gd name="T115" fmla="*/ 597 h 244"/>
                <a:gd name="T116" fmla="+- 0 6520 845"/>
                <a:gd name="T117" fmla="*/ T116 w 12106"/>
                <a:gd name="T118" fmla="+- 0 597 581"/>
                <a:gd name="T119" fmla="*/ 597 h 244"/>
                <a:gd name="T120" fmla="+- 0 6757 845"/>
                <a:gd name="T121" fmla="*/ T120 w 12106"/>
                <a:gd name="T122" fmla="+- 0 597 581"/>
                <a:gd name="T123" fmla="*/ 597 h 244"/>
                <a:gd name="T124" fmla="+- 0 6994 845"/>
                <a:gd name="T125" fmla="*/ T124 w 12106"/>
                <a:gd name="T126" fmla="+- 0 597 581"/>
                <a:gd name="T127" fmla="*/ 597 h 244"/>
                <a:gd name="T128" fmla="+- 0 7231 845"/>
                <a:gd name="T129" fmla="*/ T128 w 12106"/>
                <a:gd name="T130" fmla="+- 0 596 581"/>
                <a:gd name="T131" fmla="*/ 596 h 244"/>
                <a:gd name="T132" fmla="+- 0 7467 845"/>
                <a:gd name="T133" fmla="*/ T132 w 12106"/>
                <a:gd name="T134" fmla="+- 0 596 581"/>
                <a:gd name="T135" fmla="*/ 596 h 244"/>
                <a:gd name="T136" fmla="+- 0 7701 845"/>
                <a:gd name="T137" fmla="*/ T136 w 12106"/>
                <a:gd name="T138" fmla="+- 0 596 581"/>
                <a:gd name="T139" fmla="*/ 596 h 244"/>
                <a:gd name="T140" fmla="+- 0 7935 845"/>
                <a:gd name="T141" fmla="*/ T140 w 12106"/>
                <a:gd name="T142" fmla="+- 0 596 581"/>
                <a:gd name="T143" fmla="*/ 596 h 244"/>
                <a:gd name="T144" fmla="+- 0 8167 845"/>
                <a:gd name="T145" fmla="*/ T144 w 12106"/>
                <a:gd name="T146" fmla="+- 0 596 581"/>
                <a:gd name="T147" fmla="*/ 596 h 244"/>
                <a:gd name="T148" fmla="+- 0 8397 845"/>
                <a:gd name="T149" fmla="*/ T148 w 12106"/>
                <a:gd name="T150" fmla="+- 0 596 581"/>
                <a:gd name="T151" fmla="*/ 596 h 244"/>
                <a:gd name="T152" fmla="+- 0 8624 845"/>
                <a:gd name="T153" fmla="*/ T152 w 12106"/>
                <a:gd name="T154" fmla="+- 0 597 581"/>
                <a:gd name="T155" fmla="*/ 597 h 244"/>
                <a:gd name="T156" fmla="+- 0 8848 845"/>
                <a:gd name="T157" fmla="*/ T156 w 12106"/>
                <a:gd name="T158" fmla="+- 0 597 581"/>
                <a:gd name="T159" fmla="*/ 597 h 244"/>
                <a:gd name="T160" fmla="+- 0 9070 845"/>
                <a:gd name="T161" fmla="*/ T160 w 12106"/>
                <a:gd name="T162" fmla="+- 0 597 581"/>
                <a:gd name="T163" fmla="*/ 597 h 244"/>
                <a:gd name="T164" fmla="+- 0 9288 845"/>
                <a:gd name="T165" fmla="*/ T164 w 12106"/>
                <a:gd name="T166" fmla="+- 0 597 581"/>
                <a:gd name="T167" fmla="*/ 597 h 244"/>
                <a:gd name="T168" fmla="+- 0 9502 845"/>
                <a:gd name="T169" fmla="*/ T168 w 12106"/>
                <a:gd name="T170" fmla="+- 0 597 581"/>
                <a:gd name="T171" fmla="*/ 597 h 244"/>
                <a:gd name="T172" fmla="+- 0 9712 845"/>
                <a:gd name="T173" fmla="*/ T172 w 12106"/>
                <a:gd name="T174" fmla="+- 0 597 581"/>
                <a:gd name="T175" fmla="*/ 597 h 244"/>
                <a:gd name="T176" fmla="+- 0 9917 845"/>
                <a:gd name="T177" fmla="*/ T176 w 12106"/>
                <a:gd name="T178" fmla="+- 0 598 581"/>
                <a:gd name="T179" fmla="*/ 598 h 244"/>
                <a:gd name="T180" fmla="+- 0 10118 845"/>
                <a:gd name="T181" fmla="*/ T180 w 12106"/>
                <a:gd name="T182" fmla="+- 0 598 581"/>
                <a:gd name="T183" fmla="*/ 598 h 244"/>
                <a:gd name="T184" fmla="+- 0 10313 845"/>
                <a:gd name="T185" fmla="*/ T184 w 12106"/>
                <a:gd name="T186" fmla="+- 0 599 581"/>
                <a:gd name="T187" fmla="*/ 599 h 244"/>
                <a:gd name="T188" fmla="+- 0 10503 845"/>
                <a:gd name="T189" fmla="*/ T188 w 12106"/>
                <a:gd name="T190" fmla="+- 0 599 581"/>
                <a:gd name="T191" fmla="*/ 599 h 244"/>
                <a:gd name="T192" fmla="+- 0 10687 845"/>
                <a:gd name="T193" fmla="*/ T192 w 12106"/>
                <a:gd name="T194" fmla="+- 0 599 581"/>
                <a:gd name="T195" fmla="*/ 599 h 244"/>
                <a:gd name="T196" fmla="+- 0 10865 845"/>
                <a:gd name="T197" fmla="*/ T196 w 12106"/>
                <a:gd name="T198" fmla="+- 0 600 581"/>
                <a:gd name="T199" fmla="*/ 600 h 244"/>
                <a:gd name="T200" fmla="+- 0 11036 845"/>
                <a:gd name="T201" fmla="*/ T200 w 12106"/>
                <a:gd name="T202" fmla="+- 0 601 581"/>
                <a:gd name="T203" fmla="*/ 601 h 244"/>
                <a:gd name="T204" fmla="+- 0 11200 845"/>
                <a:gd name="T205" fmla="*/ T204 w 12106"/>
                <a:gd name="T206" fmla="+- 0 601 581"/>
                <a:gd name="T207" fmla="*/ 601 h 244"/>
                <a:gd name="T208" fmla="+- 0 11357 845"/>
                <a:gd name="T209" fmla="*/ T208 w 12106"/>
                <a:gd name="T210" fmla="+- 0 602 581"/>
                <a:gd name="T211" fmla="*/ 602 h 244"/>
                <a:gd name="T212" fmla="+- 0 11507 845"/>
                <a:gd name="T213" fmla="*/ T212 w 12106"/>
                <a:gd name="T214" fmla="+- 0 603 581"/>
                <a:gd name="T215" fmla="*/ 603 h 244"/>
                <a:gd name="T216" fmla="+- 0 11648 845"/>
                <a:gd name="T217" fmla="*/ T216 w 12106"/>
                <a:gd name="T218" fmla="+- 0 604 581"/>
                <a:gd name="T219" fmla="*/ 604 h 244"/>
                <a:gd name="T220" fmla="+- 0 11781 845"/>
                <a:gd name="T221" fmla="*/ T220 w 12106"/>
                <a:gd name="T222" fmla="+- 0 605 581"/>
                <a:gd name="T223" fmla="*/ 605 h 244"/>
                <a:gd name="T224" fmla="+- 0 11906 845"/>
                <a:gd name="T225" fmla="*/ T224 w 12106"/>
                <a:gd name="T226" fmla="+- 0 606 581"/>
                <a:gd name="T227" fmla="*/ 606 h 244"/>
                <a:gd name="T228" fmla="+- 0 12127 845"/>
                <a:gd name="T229" fmla="*/ T228 w 12106"/>
                <a:gd name="T230" fmla="+- 0 608 581"/>
                <a:gd name="T231" fmla="*/ 608 h 244"/>
                <a:gd name="T232" fmla="+- 0 12310 845"/>
                <a:gd name="T233" fmla="*/ T232 w 12106"/>
                <a:gd name="T234" fmla="+- 0 610 581"/>
                <a:gd name="T235" fmla="*/ 610 h 244"/>
                <a:gd name="T236" fmla="+- 0 12451 845"/>
                <a:gd name="T237" fmla="*/ T236 w 12106"/>
                <a:gd name="T238" fmla="+- 0 613 581"/>
                <a:gd name="T239" fmla="*/ 613 h 244"/>
                <a:gd name="T240" fmla="+- 0 12590 845"/>
                <a:gd name="T241" fmla="*/ T240 w 12106"/>
                <a:gd name="T242" fmla="+- 0 619 581"/>
                <a:gd name="T243" fmla="*/ 619 h 244"/>
                <a:gd name="T244" fmla="+- 0 12758 845"/>
                <a:gd name="T245" fmla="*/ T244 w 12106"/>
                <a:gd name="T246" fmla="+- 0 689 581"/>
                <a:gd name="T247" fmla="*/ 689 h 244"/>
                <a:gd name="T248" fmla="+- 0 12894 845"/>
                <a:gd name="T249" fmla="*/ T248 w 12106"/>
                <a:gd name="T250" fmla="+- 0 780 581"/>
                <a:gd name="T251" fmla="*/ 780 h 2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12106" h="244">
                  <a:moveTo>
                    <a:pt x="0" y="0"/>
                  </a:moveTo>
                  <a:lnTo>
                    <a:pt x="62" y="11"/>
                  </a:lnTo>
                  <a:lnTo>
                    <a:pt x="137" y="13"/>
                  </a:lnTo>
                  <a:lnTo>
                    <a:pt x="215" y="14"/>
                  </a:lnTo>
                  <a:lnTo>
                    <a:pt x="280" y="14"/>
                  </a:lnTo>
                  <a:lnTo>
                    <a:pt x="356" y="15"/>
                  </a:lnTo>
                  <a:lnTo>
                    <a:pt x="443" y="15"/>
                  </a:lnTo>
                  <a:lnTo>
                    <a:pt x="539" y="16"/>
                  </a:lnTo>
                  <a:lnTo>
                    <a:pt x="646" y="16"/>
                  </a:lnTo>
                  <a:lnTo>
                    <a:pt x="761" y="16"/>
                  </a:lnTo>
                  <a:lnTo>
                    <a:pt x="822" y="17"/>
                  </a:lnTo>
                  <a:lnTo>
                    <a:pt x="886" y="17"/>
                  </a:lnTo>
                  <a:lnTo>
                    <a:pt x="951" y="17"/>
                  </a:lnTo>
                  <a:lnTo>
                    <a:pt x="1019" y="17"/>
                  </a:lnTo>
                  <a:lnTo>
                    <a:pt x="1089" y="17"/>
                  </a:lnTo>
                  <a:lnTo>
                    <a:pt x="1161" y="17"/>
                  </a:lnTo>
                  <a:lnTo>
                    <a:pt x="1234" y="17"/>
                  </a:lnTo>
                  <a:lnTo>
                    <a:pt x="1310" y="17"/>
                  </a:lnTo>
                  <a:lnTo>
                    <a:pt x="1388" y="17"/>
                  </a:lnTo>
                  <a:lnTo>
                    <a:pt x="1467" y="17"/>
                  </a:lnTo>
                  <a:lnTo>
                    <a:pt x="1549" y="17"/>
                  </a:lnTo>
                  <a:lnTo>
                    <a:pt x="1632" y="17"/>
                  </a:lnTo>
                  <a:lnTo>
                    <a:pt x="1716" y="17"/>
                  </a:lnTo>
                  <a:lnTo>
                    <a:pt x="1803" y="17"/>
                  </a:lnTo>
                  <a:lnTo>
                    <a:pt x="1891" y="17"/>
                  </a:lnTo>
                  <a:lnTo>
                    <a:pt x="1981" y="17"/>
                  </a:lnTo>
                  <a:lnTo>
                    <a:pt x="2072" y="17"/>
                  </a:lnTo>
                  <a:lnTo>
                    <a:pt x="2165" y="17"/>
                  </a:lnTo>
                  <a:lnTo>
                    <a:pt x="2259" y="17"/>
                  </a:lnTo>
                  <a:lnTo>
                    <a:pt x="2355" y="17"/>
                  </a:lnTo>
                  <a:lnTo>
                    <a:pt x="2452" y="17"/>
                  </a:lnTo>
                  <a:lnTo>
                    <a:pt x="2550" y="17"/>
                  </a:lnTo>
                  <a:lnTo>
                    <a:pt x="2650" y="17"/>
                  </a:lnTo>
                  <a:lnTo>
                    <a:pt x="2751" y="17"/>
                  </a:lnTo>
                  <a:lnTo>
                    <a:pt x="2853" y="17"/>
                  </a:lnTo>
                  <a:lnTo>
                    <a:pt x="2957" y="17"/>
                  </a:lnTo>
                  <a:lnTo>
                    <a:pt x="3061" y="17"/>
                  </a:lnTo>
                  <a:lnTo>
                    <a:pt x="3167" y="17"/>
                  </a:lnTo>
                  <a:lnTo>
                    <a:pt x="3273" y="17"/>
                  </a:lnTo>
                  <a:lnTo>
                    <a:pt x="3381" y="17"/>
                  </a:lnTo>
                  <a:lnTo>
                    <a:pt x="3489" y="17"/>
                  </a:lnTo>
                  <a:lnTo>
                    <a:pt x="3599" y="17"/>
                  </a:lnTo>
                  <a:lnTo>
                    <a:pt x="3709" y="17"/>
                  </a:lnTo>
                  <a:lnTo>
                    <a:pt x="3820" y="17"/>
                  </a:lnTo>
                  <a:lnTo>
                    <a:pt x="3932" y="17"/>
                  </a:lnTo>
                  <a:lnTo>
                    <a:pt x="4045" y="17"/>
                  </a:lnTo>
                  <a:lnTo>
                    <a:pt x="4158" y="17"/>
                  </a:lnTo>
                  <a:lnTo>
                    <a:pt x="4272" y="16"/>
                  </a:lnTo>
                  <a:lnTo>
                    <a:pt x="4387" y="16"/>
                  </a:lnTo>
                  <a:lnTo>
                    <a:pt x="4502" y="16"/>
                  </a:lnTo>
                  <a:lnTo>
                    <a:pt x="4618" y="16"/>
                  </a:lnTo>
                  <a:lnTo>
                    <a:pt x="4734" y="16"/>
                  </a:lnTo>
                  <a:lnTo>
                    <a:pt x="4850" y="16"/>
                  </a:lnTo>
                  <a:lnTo>
                    <a:pt x="4967" y="16"/>
                  </a:lnTo>
                  <a:lnTo>
                    <a:pt x="5085" y="16"/>
                  </a:lnTo>
                  <a:lnTo>
                    <a:pt x="5202" y="16"/>
                  </a:lnTo>
                  <a:lnTo>
                    <a:pt x="5320" y="16"/>
                  </a:lnTo>
                  <a:lnTo>
                    <a:pt x="5438" y="16"/>
                  </a:lnTo>
                  <a:lnTo>
                    <a:pt x="5557" y="16"/>
                  </a:lnTo>
                  <a:lnTo>
                    <a:pt x="5675" y="16"/>
                  </a:lnTo>
                  <a:lnTo>
                    <a:pt x="5793" y="16"/>
                  </a:lnTo>
                  <a:lnTo>
                    <a:pt x="5912" y="16"/>
                  </a:lnTo>
                  <a:lnTo>
                    <a:pt x="6030" y="16"/>
                  </a:lnTo>
                  <a:lnTo>
                    <a:pt x="6149" y="16"/>
                  </a:lnTo>
                  <a:lnTo>
                    <a:pt x="6267" y="15"/>
                  </a:lnTo>
                  <a:lnTo>
                    <a:pt x="6386" y="15"/>
                  </a:lnTo>
                  <a:lnTo>
                    <a:pt x="6504" y="15"/>
                  </a:lnTo>
                  <a:lnTo>
                    <a:pt x="6622" y="15"/>
                  </a:lnTo>
                  <a:lnTo>
                    <a:pt x="6739" y="15"/>
                  </a:lnTo>
                  <a:lnTo>
                    <a:pt x="6856" y="15"/>
                  </a:lnTo>
                  <a:lnTo>
                    <a:pt x="6973" y="15"/>
                  </a:lnTo>
                  <a:lnTo>
                    <a:pt x="7090" y="15"/>
                  </a:lnTo>
                  <a:lnTo>
                    <a:pt x="7206" y="15"/>
                  </a:lnTo>
                  <a:lnTo>
                    <a:pt x="7322" y="15"/>
                  </a:lnTo>
                  <a:lnTo>
                    <a:pt x="7437" y="15"/>
                  </a:lnTo>
                  <a:lnTo>
                    <a:pt x="7552" y="15"/>
                  </a:lnTo>
                  <a:lnTo>
                    <a:pt x="7666" y="15"/>
                  </a:lnTo>
                  <a:lnTo>
                    <a:pt x="7779" y="16"/>
                  </a:lnTo>
                  <a:lnTo>
                    <a:pt x="7891" y="16"/>
                  </a:lnTo>
                  <a:lnTo>
                    <a:pt x="8003" y="16"/>
                  </a:lnTo>
                  <a:lnTo>
                    <a:pt x="8114" y="16"/>
                  </a:lnTo>
                  <a:lnTo>
                    <a:pt x="8225" y="16"/>
                  </a:lnTo>
                  <a:lnTo>
                    <a:pt x="8334" y="16"/>
                  </a:lnTo>
                  <a:lnTo>
                    <a:pt x="8443" y="16"/>
                  </a:lnTo>
                  <a:lnTo>
                    <a:pt x="8550" y="16"/>
                  </a:lnTo>
                  <a:lnTo>
                    <a:pt x="8657" y="16"/>
                  </a:lnTo>
                  <a:lnTo>
                    <a:pt x="8762" y="16"/>
                  </a:lnTo>
                  <a:lnTo>
                    <a:pt x="8867" y="16"/>
                  </a:lnTo>
                  <a:lnTo>
                    <a:pt x="8970" y="17"/>
                  </a:lnTo>
                  <a:lnTo>
                    <a:pt x="9072" y="17"/>
                  </a:lnTo>
                  <a:lnTo>
                    <a:pt x="9173" y="17"/>
                  </a:lnTo>
                  <a:lnTo>
                    <a:pt x="9273" y="17"/>
                  </a:lnTo>
                  <a:lnTo>
                    <a:pt x="9371" y="17"/>
                  </a:lnTo>
                  <a:lnTo>
                    <a:pt x="9468" y="18"/>
                  </a:lnTo>
                  <a:lnTo>
                    <a:pt x="9564" y="18"/>
                  </a:lnTo>
                  <a:lnTo>
                    <a:pt x="9658" y="18"/>
                  </a:lnTo>
                  <a:lnTo>
                    <a:pt x="9751" y="18"/>
                  </a:lnTo>
                  <a:lnTo>
                    <a:pt x="9842" y="18"/>
                  </a:lnTo>
                  <a:lnTo>
                    <a:pt x="9932" y="19"/>
                  </a:lnTo>
                  <a:lnTo>
                    <a:pt x="10020" y="19"/>
                  </a:lnTo>
                  <a:lnTo>
                    <a:pt x="10106" y="19"/>
                  </a:lnTo>
                  <a:lnTo>
                    <a:pt x="10191" y="20"/>
                  </a:lnTo>
                  <a:lnTo>
                    <a:pt x="10274" y="20"/>
                  </a:lnTo>
                  <a:lnTo>
                    <a:pt x="10355" y="20"/>
                  </a:lnTo>
                  <a:lnTo>
                    <a:pt x="10435" y="21"/>
                  </a:lnTo>
                  <a:lnTo>
                    <a:pt x="10512" y="21"/>
                  </a:lnTo>
                  <a:lnTo>
                    <a:pt x="10588" y="21"/>
                  </a:lnTo>
                  <a:lnTo>
                    <a:pt x="10662" y="22"/>
                  </a:lnTo>
                  <a:lnTo>
                    <a:pt x="10733" y="22"/>
                  </a:lnTo>
                  <a:lnTo>
                    <a:pt x="10803" y="23"/>
                  </a:lnTo>
                  <a:lnTo>
                    <a:pt x="10871" y="23"/>
                  </a:lnTo>
                  <a:lnTo>
                    <a:pt x="10936" y="24"/>
                  </a:lnTo>
                  <a:lnTo>
                    <a:pt x="11000" y="24"/>
                  </a:lnTo>
                  <a:lnTo>
                    <a:pt x="11061" y="25"/>
                  </a:lnTo>
                  <a:lnTo>
                    <a:pt x="11176" y="26"/>
                  </a:lnTo>
                  <a:lnTo>
                    <a:pt x="11282" y="27"/>
                  </a:lnTo>
                  <a:lnTo>
                    <a:pt x="11379" y="28"/>
                  </a:lnTo>
                  <a:lnTo>
                    <a:pt x="11465" y="29"/>
                  </a:lnTo>
                  <a:lnTo>
                    <a:pt x="11541" y="31"/>
                  </a:lnTo>
                  <a:lnTo>
                    <a:pt x="11606" y="32"/>
                  </a:lnTo>
                  <a:lnTo>
                    <a:pt x="11683" y="35"/>
                  </a:lnTo>
                  <a:lnTo>
                    <a:pt x="11745" y="38"/>
                  </a:lnTo>
                  <a:lnTo>
                    <a:pt x="11836" y="70"/>
                  </a:lnTo>
                  <a:lnTo>
                    <a:pt x="11913" y="108"/>
                  </a:lnTo>
                  <a:lnTo>
                    <a:pt x="11984" y="153"/>
                  </a:lnTo>
                  <a:lnTo>
                    <a:pt x="12049" y="199"/>
                  </a:lnTo>
                  <a:lnTo>
                    <a:pt x="12106" y="244"/>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67" name="Freeform 284">
              <a:extLst>
                <a:ext uri="{FF2B5EF4-FFF2-40B4-BE49-F238E27FC236}">
                  <a16:creationId xmlns:a16="http://schemas.microsoft.com/office/drawing/2014/main" id="{6ECCE3A8-9DFD-49E3-9673-58C6B1555AB2}"/>
                </a:ext>
              </a:extLst>
            </p:cNvPr>
            <p:cNvSpPr>
              <a:spLocks/>
            </p:cNvSpPr>
            <p:nvPr/>
          </p:nvSpPr>
          <p:spPr bwMode="auto">
            <a:xfrm>
              <a:off x="12930" y="804"/>
              <a:ext cx="35" cy="33"/>
            </a:xfrm>
            <a:custGeom>
              <a:avLst/>
              <a:gdLst>
                <a:gd name="T0" fmla="+- 0 12965 12930"/>
                <a:gd name="T1" fmla="*/ T0 w 35"/>
                <a:gd name="T2" fmla="+- 0 837 804"/>
                <a:gd name="T3" fmla="*/ 837 h 33"/>
                <a:gd name="T4" fmla="+- 0 12930 12930"/>
                <a:gd name="T5" fmla="*/ T4 w 35"/>
                <a:gd name="T6" fmla="+- 0 827 804"/>
                <a:gd name="T7" fmla="*/ 827 h 33"/>
                <a:gd name="T8" fmla="+- 0 12951 12930"/>
                <a:gd name="T9" fmla="*/ T8 w 35"/>
                <a:gd name="T10" fmla="+- 0 825 804"/>
                <a:gd name="T11" fmla="*/ 825 h 33"/>
                <a:gd name="T12" fmla="+- 0 12949 12930"/>
                <a:gd name="T13" fmla="*/ T12 w 35"/>
                <a:gd name="T14" fmla="+- 0 804 804"/>
                <a:gd name="T15" fmla="*/ 804 h 33"/>
                <a:gd name="T16" fmla="+- 0 12965 12930"/>
                <a:gd name="T17" fmla="*/ T16 w 35"/>
                <a:gd name="T18" fmla="+- 0 837 804"/>
                <a:gd name="T19" fmla="*/ 837 h 33"/>
              </a:gdLst>
              <a:ahLst/>
              <a:cxnLst>
                <a:cxn ang="0">
                  <a:pos x="T1" y="T3"/>
                </a:cxn>
                <a:cxn ang="0">
                  <a:pos x="T5" y="T7"/>
                </a:cxn>
                <a:cxn ang="0">
                  <a:pos x="T9" y="T11"/>
                </a:cxn>
                <a:cxn ang="0">
                  <a:pos x="T13" y="T15"/>
                </a:cxn>
                <a:cxn ang="0">
                  <a:pos x="T17" y="T19"/>
                </a:cxn>
              </a:cxnLst>
              <a:rect l="0" t="0" r="r" b="b"/>
              <a:pathLst>
                <a:path w="35" h="33">
                  <a:moveTo>
                    <a:pt x="35" y="33"/>
                  </a:moveTo>
                  <a:lnTo>
                    <a:pt x="0" y="23"/>
                  </a:lnTo>
                  <a:lnTo>
                    <a:pt x="21" y="21"/>
                  </a:lnTo>
                  <a:lnTo>
                    <a:pt x="19" y="0"/>
                  </a:lnTo>
                  <a:lnTo>
                    <a:pt x="35" y="33"/>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168" name="AutoShape 283">
              <a:extLst>
                <a:ext uri="{FF2B5EF4-FFF2-40B4-BE49-F238E27FC236}">
                  <a16:creationId xmlns:a16="http://schemas.microsoft.com/office/drawing/2014/main" id="{FEBC6350-6448-BB10-EA0B-7C4680819469}"/>
                </a:ext>
              </a:extLst>
            </p:cNvPr>
            <p:cNvSpPr>
              <a:spLocks/>
            </p:cNvSpPr>
            <p:nvPr/>
          </p:nvSpPr>
          <p:spPr bwMode="auto">
            <a:xfrm>
              <a:off x="845" y="581"/>
              <a:ext cx="12848" cy="256"/>
            </a:xfrm>
            <a:custGeom>
              <a:avLst/>
              <a:gdLst>
                <a:gd name="T0" fmla="+- 0 12951 845"/>
                <a:gd name="T1" fmla="*/ T0 w 12848"/>
                <a:gd name="T2" fmla="+- 0 825 581"/>
                <a:gd name="T3" fmla="*/ 825 h 256"/>
                <a:gd name="T4" fmla="+- 0 845 845"/>
                <a:gd name="T5" fmla="*/ T4 w 12848"/>
                <a:gd name="T6" fmla="+- 0 581 581"/>
                <a:gd name="T7" fmla="*/ 581 h 256"/>
                <a:gd name="T8" fmla="+- 0 892 845"/>
                <a:gd name="T9" fmla="*/ T8 w 12848"/>
                <a:gd name="T10" fmla="+- 0 589 581"/>
                <a:gd name="T11" fmla="*/ 589 h 256"/>
                <a:gd name="T12" fmla="+- 0 917 845"/>
                <a:gd name="T13" fmla="*/ T12 w 12848"/>
                <a:gd name="T14" fmla="+- 0 592 581"/>
                <a:gd name="T15" fmla="*/ 592 h 256"/>
                <a:gd name="T16" fmla="+- 0 952 845"/>
                <a:gd name="T17" fmla="*/ T16 w 12848"/>
                <a:gd name="T18" fmla="+- 0 593 581"/>
                <a:gd name="T19" fmla="*/ 593 h 256"/>
                <a:gd name="T20" fmla="+- 0 1014 845"/>
                <a:gd name="T21" fmla="*/ T20 w 12848"/>
                <a:gd name="T22" fmla="+- 0 593 581"/>
                <a:gd name="T23" fmla="*/ 593 h 256"/>
                <a:gd name="T24" fmla="+- 0 1100 845"/>
                <a:gd name="T25" fmla="*/ T24 w 12848"/>
                <a:gd name="T26" fmla="+- 0 594 581"/>
                <a:gd name="T27" fmla="*/ 594 h 256"/>
                <a:gd name="T28" fmla="+- 0 1209 845"/>
                <a:gd name="T29" fmla="*/ T28 w 12848"/>
                <a:gd name="T30" fmla="+- 0 594 581"/>
                <a:gd name="T31" fmla="*/ 594 h 256"/>
                <a:gd name="T32" fmla="+- 0 1340 845"/>
                <a:gd name="T33" fmla="*/ T32 w 12848"/>
                <a:gd name="T34" fmla="+- 0 595 581"/>
                <a:gd name="T35" fmla="*/ 595 h 256"/>
                <a:gd name="T36" fmla="+- 0 1493 845"/>
                <a:gd name="T37" fmla="*/ T36 w 12848"/>
                <a:gd name="T38" fmla="+- 0 595 581"/>
                <a:gd name="T39" fmla="*/ 595 h 256"/>
                <a:gd name="T40" fmla="+- 0 1666 845"/>
                <a:gd name="T41" fmla="*/ T40 w 12848"/>
                <a:gd name="T42" fmla="+- 0 595 581"/>
                <a:gd name="T43" fmla="*/ 595 h 256"/>
                <a:gd name="T44" fmla="+- 0 1858 845"/>
                <a:gd name="T45" fmla="*/ T44 w 12848"/>
                <a:gd name="T46" fmla="+- 0 596 581"/>
                <a:gd name="T47" fmla="*/ 596 h 256"/>
                <a:gd name="T48" fmla="+- 0 2069 845"/>
                <a:gd name="T49" fmla="*/ T48 w 12848"/>
                <a:gd name="T50" fmla="+- 0 596 581"/>
                <a:gd name="T51" fmla="*/ 596 h 256"/>
                <a:gd name="T52" fmla="+- 0 2296 845"/>
                <a:gd name="T53" fmla="*/ T52 w 12848"/>
                <a:gd name="T54" fmla="+- 0 596 581"/>
                <a:gd name="T55" fmla="*/ 596 h 256"/>
                <a:gd name="T56" fmla="+- 0 2540 845"/>
                <a:gd name="T57" fmla="*/ T56 w 12848"/>
                <a:gd name="T58" fmla="+- 0 596 581"/>
                <a:gd name="T59" fmla="*/ 596 h 256"/>
                <a:gd name="T60" fmla="+- 0 2798 845"/>
                <a:gd name="T61" fmla="*/ T60 w 12848"/>
                <a:gd name="T62" fmla="+- 0 597 581"/>
                <a:gd name="T63" fmla="*/ 597 h 256"/>
                <a:gd name="T64" fmla="+- 0 3070 845"/>
                <a:gd name="T65" fmla="*/ T64 w 12848"/>
                <a:gd name="T66" fmla="+- 0 597 581"/>
                <a:gd name="T67" fmla="*/ 597 h 256"/>
                <a:gd name="T68" fmla="+- 0 3356 845"/>
                <a:gd name="T69" fmla="*/ T68 w 12848"/>
                <a:gd name="T70" fmla="+- 0 597 581"/>
                <a:gd name="T71" fmla="*/ 597 h 256"/>
                <a:gd name="T72" fmla="+- 0 3653 845"/>
                <a:gd name="T73" fmla="*/ T72 w 12848"/>
                <a:gd name="T74" fmla="+- 0 597 581"/>
                <a:gd name="T75" fmla="*/ 597 h 256"/>
                <a:gd name="T76" fmla="+- 0 3961 845"/>
                <a:gd name="T77" fmla="*/ T76 w 12848"/>
                <a:gd name="T78" fmla="+- 0 597 581"/>
                <a:gd name="T79" fmla="*/ 597 h 256"/>
                <a:gd name="T80" fmla="+- 0 4279 845"/>
                <a:gd name="T81" fmla="*/ T80 w 12848"/>
                <a:gd name="T82" fmla="+- 0 598 581"/>
                <a:gd name="T83" fmla="*/ 598 h 256"/>
                <a:gd name="T84" fmla="+- 0 4605 845"/>
                <a:gd name="T85" fmla="*/ T84 w 12848"/>
                <a:gd name="T86" fmla="+- 0 598 581"/>
                <a:gd name="T87" fmla="*/ 598 h 256"/>
                <a:gd name="T88" fmla="+- 0 4939 845"/>
                <a:gd name="T89" fmla="*/ T88 w 12848"/>
                <a:gd name="T90" fmla="+- 0 598 581"/>
                <a:gd name="T91" fmla="*/ 598 h 256"/>
                <a:gd name="T92" fmla="+- 0 5280 845"/>
                <a:gd name="T93" fmla="*/ T92 w 12848"/>
                <a:gd name="T94" fmla="+- 0 598 581"/>
                <a:gd name="T95" fmla="*/ 598 h 256"/>
                <a:gd name="T96" fmla="+- 0 5626 845"/>
                <a:gd name="T97" fmla="*/ T96 w 12848"/>
                <a:gd name="T98" fmla="+- 0 598 581"/>
                <a:gd name="T99" fmla="*/ 598 h 256"/>
                <a:gd name="T100" fmla="+- 0 5977 845"/>
                <a:gd name="T101" fmla="*/ T100 w 12848"/>
                <a:gd name="T102" fmla="+- 0 598 581"/>
                <a:gd name="T103" fmla="*/ 598 h 256"/>
                <a:gd name="T104" fmla="+- 0 6331 845"/>
                <a:gd name="T105" fmla="*/ T104 w 12848"/>
                <a:gd name="T106" fmla="+- 0 599 581"/>
                <a:gd name="T107" fmla="*/ 599 h 256"/>
                <a:gd name="T108" fmla="+- 0 6688 845"/>
                <a:gd name="T109" fmla="*/ T108 w 12848"/>
                <a:gd name="T110" fmla="+- 0 599 581"/>
                <a:gd name="T111" fmla="*/ 599 h 256"/>
                <a:gd name="T112" fmla="+- 0 7046 845"/>
                <a:gd name="T113" fmla="*/ T112 w 12848"/>
                <a:gd name="T114" fmla="+- 0 599 581"/>
                <a:gd name="T115" fmla="*/ 599 h 256"/>
                <a:gd name="T116" fmla="+- 0 7405 845"/>
                <a:gd name="T117" fmla="*/ T116 w 12848"/>
                <a:gd name="T118" fmla="+- 0 599 581"/>
                <a:gd name="T119" fmla="*/ 599 h 256"/>
                <a:gd name="T120" fmla="+- 0 7763 845"/>
                <a:gd name="T121" fmla="*/ T120 w 12848"/>
                <a:gd name="T122" fmla="+- 0 600 581"/>
                <a:gd name="T123" fmla="*/ 600 h 256"/>
                <a:gd name="T124" fmla="+- 0 8119 845"/>
                <a:gd name="T125" fmla="*/ T124 w 12848"/>
                <a:gd name="T126" fmla="+- 0 600 581"/>
                <a:gd name="T127" fmla="*/ 600 h 256"/>
                <a:gd name="T128" fmla="+- 0 8472 845"/>
                <a:gd name="T129" fmla="*/ T128 w 12848"/>
                <a:gd name="T130" fmla="+- 0 600 581"/>
                <a:gd name="T131" fmla="*/ 600 h 256"/>
                <a:gd name="T132" fmla="+- 0 8821 845"/>
                <a:gd name="T133" fmla="*/ T132 w 12848"/>
                <a:gd name="T134" fmla="+- 0 601 581"/>
                <a:gd name="T135" fmla="*/ 601 h 256"/>
                <a:gd name="T136" fmla="+- 0 9166 845"/>
                <a:gd name="T137" fmla="*/ T136 w 12848"/>
                <a:gd name="T138" fmla="+- 0 601 581"/>
                <a:gd name="T139" fmla="*/ 601 h 256"/>
                <a:gd name="T140" fmla="+- 0 9504 845"/>
                <a:gd name="T141" fmla="*/ T140 w 12848"/>
                <a:gd name="T142" fmla="+- 0 601 581"/>
                <a:gd name="T143" fmla="*/ 601 h 256"/>
                <a:gd name="T144" fmla="+- 0 9836 845"/>
                <a:gd name="T145" fmla="*/ T144 w 12848"/>
                <a:gd name="T146" fmla="+- 0 602 581"/>
                <a:gd name="T147" fmla="*/ 602 h 256"/>
                <a:gd name="T148" fmla="+- 0 10160 845"/>
                <a:gd name="T149" fmla="*/ T148 w 12848"/>
                <a:gd name="T150" fmla="+- 0 602 581"/>
                <a:gd name="T151" fmla="*/ 602 h 256"/>
                <a:gd name="T152" fmla="+- 0 10474 845"/>
                <a:gd name="T153" fmla="*/ T152 w 12848"/>
                <a:gd name="T154" fmla="+- 0 603 581"/>
                <a:gd name="T155" fmla="*/ 603 h 256"/>
                <a:gd name="T156" fmla="+- 0 10778 845"/>
                <a:gd name="T157" fmla="*/ T156 w 12848"/>
                <a:gd name="T158" fmla="+- 0 604 581"/>
                <a:gd name="T159" fmla="*/ 604 h 256"/>
                <a:gd name="T160" fmla="+- 0 11072 845"/>
                <a:gd name="T161" fmla="*/ T160 w 12848"/>
                <a:gd name="T162" fmla="+- 0 604 581"/>
                <a:gd name="T163" fmla="*/ 604 h 256"/>
                <a:gd name="T164" fmla="+- 0 11353 845"/>
                <a:gd name="T165" fmla="*/ T164 w 12848"/>
                <a:gd name="T166" fmla="+- 0 605 581"/>
                <a:gd name="T167" fmla="*/ 605 h 256"/>
                <a:gd name="T168" fmla="+- 0 11620 845"/>
                <a:gd name="T169" fmla="*/ T168 w 12848"/>
                <a:gd name="T170" fmla="+- 0 606 581"/>
                <a:gd name="T171" fmla="*/ 606 h 256"/>
                <a:gd name="T172" fmla="+- 0 11874 845"/>
                <a:gd name="T173" fmla="*/ T172 w 12848"/>
                <a:gd name="T174" fmla="+- 0 607 581"/>
                <a:gd name="T175" fmla="*/ 607 h 256"/>
                <a:gd name="T176" fmla="+- 0 12112 845"/>
                <a:gd name="T177" fmla="*/ T176 w 12848"/>
                <a:gd name="T178" fmla="+- 0 607 581"/>
                <a:gd name="T179" fmla="*/ 607 h 256"/>
                <a:gd name="T180" fmla="+- 0 12333 845"/>
                <a:gd name="T181" fmla="*/ T180 w 12848"/>
                <a:gd name="T182" fmla="+- 0 608 581"/>
                <a:gd name="T183" fmla="*/ 608 h 256"/>
                <a:gd name="T184" fmla="+- 0 12538 845"/>
                <a:gd name="T185" fmla="*/ T184 w 12848"/>
                <a:gd name="T186" fmla="+- 0 609 581"/>
                <a:gd name="T187" fmla="*/ 609 h 256"/>
                <a:gd name="T188" fmla="+- 0 12723 845"/>
                <a:gd name="T189" fmla="*/ T188 w 12848"/>
                <a:gd name="T190" fmla="+- 0 611 581"/>
                <a:gd name="T191" fmla="*/ 611 h 256"/>
                <a:gd name="T192" fmla="+- 0 12890 845"/>
                <a:gd name="T193" fmla="*/ T192 w 12848"/>
                <a:gd name="T194" fmla="+- 0 612 581"/>
                <a:gd name="T195" fmla="*/ 612 h 256"/>
                <a:gd name="T196" fmla="+- 0 13035 845"/>
                <a:gd name="T197" fmla="*/ T196 w 12848"/>
                <a:gd name="T198" fmla="+- 0 613 581"/>
                <a:gd name="T199" fmla="*/ 613 h 256"/>
                <a:gd name="T200" fmla="+- 0 13159 845"/>
                <a:gd name="T201" fmla="*/ T200 w 12848"/>
                <a:gd name="T202" fmla="+- 0 614 581"/>
                <a:gd name="T203" fmla="*/ 614 h 256"/>
                <a:gd name="T204" fmla="+- 0 13260 845"/>
                <a:gd name="T205" fmla="*/ T204 w 12848"/>
                <a:gd name="T206" fmla="+- 0 616 581"/>
                <a:gd name="T207" fmla="*/ 616 h 256"/>
                <a:gd name="T208" fmla="+- 0 13338 845"/>
                <a:gd name="T209" fmla="*/ T208 w 12848"/>
                <a:gd name="T210" fmla="+- 0 617 581"/>
                <a:gd name="T211" fmla="*/ 617 h 256"/>
                <a:gd name="T212" fmla="+- 0 13391 845"/>
                <a:gd name="T213" fmla="*/ T212 w 12848"/>
                <a:gd name="T214" fmla="+- 0 619 581"/>
                <a:gd name="T215" fmla="*/ 619 h 256"/>
                <a:gd name="T216" fmla="+- 0 13418 845"/>
                <a:gd name="T217" fmla="*/ T216 w 12848"/>
                <a:gd name="T218" fmla="+- 0 620 581"/>
                <a:gd name="T219" fmla="*/ 620 h 256"/>
                <a:gd name="T220" fmla="+- 0 13573 845"/>
                <a:gd name="T221" fmla="*/ T220 w 12848"/>
                <a:gd name="T222" fmla="+- 0 711 581"/>
                <a:gd name="T223" fmla="*/ 711 h 25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Lst>
              <a:rect l="0" t="0" r="r" b="b"/>
              <a:pathLst>
                <a:path w="12848" h="256">
                  <a:moveTo>
                    <a:pt x="12120" y="256"/>
                  </a:moveTo>
                  <a:lnTo>
                    <a:pt x="12104" y="223"/>
                  </a:lnTo>
                  <a:lnTo>
                    <a:pt x="12106" y="244"/>
                  </a:lnTo>
                  <a:lnTo>
                    <a:pt x="12085" y="246"/>
                  </a:lnTo>
                  <a:lnTo>
                    <a:pt x="12120" y="256"/>
                  </a:lnTo>
                  <a:close/>
                  <a:moveTo>
                    <a:pt x="0" y="0"/>
                  </a:moveTo>
                  <a:lnTo>
                    <a:pt x="16" y="3"/>
                  </a:lnTo>
                  <a:lnTo>
                    <a:pt x="31" y="6"/>
                  </a:lnTo>
                  <a:lnTo>
                    <a:pt x="47" y="8"/>
                  </a:lnTo>
                  <a:lnTo>
                    <a:pt x="62" y="11"/>
                  </a:lnTo>
                  <a:lnTo>
                    <a:pt x="65" y="11"/>
                  </a:lnTo>
                  <a:lnTo>
                    <a:pt x="72" y="11"/>
                  </a:lnTo>
                  <a:lnTo>
                    <a:pt x="81" y="11"/>
                  </a:lnTo>
                  <a:lnTo>
                    <a:pt x="93" y="11"/>
                  </a:lnTo>
                  <a:lnTo>
                    <a:pt x="107" y="12"/>
                  </a:lnTo>
                  <a:lnTo>
                    <a:pt x="125" y="12"/>
                  </a:lnTo>
                  <a:lnTo>
                    <a:pt x="146" y="12"/>
                  </a:lnTo>
                  <a:lnTo>
                    <a:pt x="169" y="12"/>
                  </a:lnTo>
                  <a:lnTo>
                    <a:pt x="195" y="12"/>
                  </a:lnTo>
                  <a:lnTo>
                    <a:pt x="223" y="13"/>
                  </a:lnTo>
                  <a:lnTo>
                    <a:pt x="255" y="13"/>
                  </a:lnTo>
                  <a:lnTo>
                    <a:pt x="289" y="13"/>
                  </a:lnTo>
                  <a:lnTo>
                    <a:pt x="325" y="13"/>
                  </a:lnTo>
                  <a:lnTo>
                    <a:pt x="364" y="13"/>
                  </a:lnTo>
                  <a:lnTo>
                    <a:pt x="405" y="13"/>
                  </a:lnTo>
                  <a:lnTo>
                    <a:pt x="449" y="13"/>
                  </a:lnTo>
                  <a:lnTo>
                    <a:pt x="495" y="14"/>
                  </a:lnTo>
                  <a:lnTo>
                    <a:pt x="544" y="14"/>
                  </a:lnTo>
                  <a:lnTo>
                    <a:pt x="595" y="14"/>
                  </a:lnTo>
                  <a:lnTo>
                    <a:pt x="648" y="14"/>
                  </a:lnTo>
                  <a:lnTo>
                    <a:pt x="704" y="14"/>
                  </a:lnTo>
                  <a:lnTo>
                    <a:pt x="761" y="14"/>
                  </a:lnTo>
                  <a:lnTo>
                    <a:pt x="821" y="14"/>
                  </a:lnTo>
                  <a:lnTo>
                    <a:pt x="883" y="14"/>
                  </a:lnTo>
                  <a:lnTo>
                    <a:pt x="947" y="14"/>
                  </a:lnTo>
                  <a:lnTo>
                    <a:pt x="1013" y="15"/>
                  </a:lnTo>
                  <a:lnTo>
                    <a:pt x="1082" y="15"/>
                  </a:lnTo>
                  <a:lnTo>
                    <a:pt x="1152" y="15"/>
                  </a:lnTo>
                  <a:lnTo>
                    <a:pt x="1224" y="15"/>
                  </a:lnTo>
                  <a:lnTo>
                    <a:pt x="1298" y="15"/>
                  </a:lnTo>
                  <a:lnTo>
                    <a:pt x="1374" y="15"/>
                  </a:lnTo>
                  <a:lnTo>
                    <a:pt x="1451" y="15"/>
                  </a:lnTo>
                  <a:lnTo>
                    <a:pt x="1531" y="15"/>
                  </a:lnTo>
                  <a:lnTo>
                    <a:pt x="1612" y="15"/>
                  </a:lnTo>
                  <a:lnTo>
                    <a:pt x="1695" y="15"/>
                  </a:lnTo>
                  <a:lnTo>
                    <a:pt x="1779" y="15"/>
                  </a:lnTo>
                  <a:lnTo>
                    <a:pt x="1865" y="16"/>
                  </a:lnTo>
                  <a:lnTo>
                    <a:pt x="1953" y="16"/>
                  </a:lnTo>
                  <a:lnTo>
                    <a:pt x="2042" y="16"/>
                  </a:lnTo>
                  <a:lnTo>
                    <a:pt x="2133" y="16"/>
                  </a:lnTo>
                  <a:lnTo>
                    <a:pt x="2225" y="16"/>
                  </a:lnTo>
                  <a:lnTo>
                    <a:pt x="2319" y="16"/>
                  </a:lnTo>
                  <a:lnTo>
                    <a:pt x="2414" y="16"/>
                  </a:lnTo>
                  <a:lnTo>
                    <a:pt x="2511" y="16"/>
                  </a:lnTo>
                  <a:lnTo>
                    <a:pt x="2609" y="16"/>
                  </a:lnTo>
                  <a:lnTo>
                    <a:pt x="2708" y="16"/>
                  </a:lnTo>
                  <a:lnTo>
                    <a:pt x="2808" y="16"/>
                  </a:lnTo>
                  <a:lnTo>
                    <a:pt x="2909" y="16"/>
                  </a:lnTo>
                  <a:lnTo>
                    <a:pt x="3012" y="16"/>
                  </a:lnTo>
                  <a:lnTo>
                    <a:pt x="3116" y="16"/>
                  </a:lnTo>
                  <a:lnTo>
                    <a:pt x="3221" y="16"/>
                  </a:lnTo>
                  <a:lnTo>
                    <a:pt x="3327" y="17"/>
                  </a:lnTo>
                  <a:lnTo>
                    <a:pt x="3434" y="17"/>
                  </a:lnTo>
                  <a:lnTo>
                    <a:pt x="3542" y="17"/>
                  </a:lnTo>
                  <a:lnTo>
                    <a:pt x="3650" y="17"/>
                  </a:lnTo>
                  <a:lnTo>
                    <a:pt x="3760" y="17"/>
                  </a:lnTo>
                  <a:lnTo>
                    <a:pt x="3871" y="17"/>
                  </a:lnTo>
                  <a:lnTo>
                    <a:pt x="3982" y="17"/>
                  </a:lnTo>
                  <a:lnTo>
                    <a:pt x="4094" y="17"/>
                  </a:lnTo>
                  <a:lnTo>
                    <a:pt x="4207" y="17"/>
                  </a:lnTo>
                  <a:lnTo>
                    <a:pt x="4321" y="17"/>
                  </a:lnTo>
                  <a:lnTo>
                    <a:pt x="4435" y="17"/>
                  </a:lnTo>
                  <a:lnTo>
                    <a:pt x="4550" y="17"/>
                  </a:lnTo>
                  <a:lnTo>
                    <a:pt x="4665" y="17"/>
                  </a:lnTo>
                  <a:lnTo>
                    <a:pt x="4781" y="17"/>
                  </a:lnTo>
                  <a:lnTo>
                    <a:pt x="4898" y="17"/>
                  </a:lnTo>
                  <a:lnTo>
                    <a:pt x="5015" y="17"/>
                  </a:lnTo>
                  <a:lnTo>
                    <a:pt x="5132" y="17"/>
                  </a:lnTo>
                  <a:lnTo>
                    <a:pt x="5250" y="18"/>
                  </a:lnTo>
                  <a:lnTo>
                    <a:pt x="5368" y="18"/>
                  </a:lnTo>
                  <a:lnTo>
                    <a:pt x="5486" y="18"/>
                  </a:lnTo>
                  <a:lnTo>
                    <a:pt x="5605" y="18"/>
                  </a:lnTo>
                  <a:lnTo>
                    <a:pt x="5724" y="18"/>
                  </a:lnTo>
                  <a:lnTo>
                    <a:pt x="5843" y="18"/>
                  </a:lnTo>
                  <a:lnTo>
                    <a:pt x="5962" y="18"/>
                  </a:lnTo>
                  <a:lnTo>
                    <a:pt x="6082" y="18"/>
                  </a:lnTo>
                  <a:lnTo>
                    <a:pt x="6201" y="18"/>
                  </a:lnTo>
                  <a:lnTo>
                    <a:pt x="6321" y="18"/>
                  </a:lnTo>
                  <a:lnTo>
                    <a:pt x="6440" y="18"/>
                  </a:lnTo>
                  <a:lnTo>
                    <a:pt x="6560" y="18"/>
                  </a:lnTo>
                  <a:lnTo>
                    <a:pt x="6679" y="18"/>
                  </a:lnTo>
                  <a:lnTo>
                    <a:pt x="6798" y="19"/>
                  </a:lnTo>
                  <a:lnTo>
                    <a:pt x="6918" y="19"/>
                  </a:lnTo>
                  <a:lnTo>
                    <a:pt x="7037" y="19"/>
                  </a:lnTo>
                  <a:lnTo>
                    <a:pt x="7155" y="19"/>
                  </a:lnTo>
                  <a:lnTo>
                    <a:pt x="7274" y="19"/>
                  </a:lnTo>
                  <a:lnTo>
                    <a:pt x="7392" y="19"/>
                  </a:lnTo>
                  <a:lnTo>
                    <a:pt x="7509" y="19"/>
                  </a:lnTo>
                  <a:lnTo>
                    <a:pt x="7627" y="19"/>
                  </a:lnTo>
                  <a:lnTo>
                    <a:pt x="7744" y="19"/>
                  </a:lnTo>
                  <a:lnTo>
                    <a:pt x="7860" y="20"/>
                  </a:lnTo>
                  <a:lnTo>
                    <a:pt x="7976" y="20"/>
                  </a:lnTo>
                  <a:lnTo>
                    <a:pt x="8092" y="20"/>
                  </a:lnTo>
                  <a:lnTo>
                    <a:pt x="8207" y="20"/>
                  </a:lnTo>
                  <a:lnTo>
                    <a:pt x="8321" y="20"/>
                  </a:lnTo>
                  <a:lnTo>
                    <a:pt x="8434" y="20"/>
                  </a:lnTo>
                  <a:lnTo>
                    <a:pt x="8547" y="20"/>
                  </a:lnTo>
                  <a:lnTo>
                    <a:pt x="8659" y="20"/>
                  </a:lnTo>
                  <a:lnTo>
                    <a:pt x="8771" y="21"/>
                  </a:lnTo>
                  <a:lnTo>
                    <a:pt x="8881" y="21"/>
                  </a:lnTo>
                  <a:lnTo>
                    <a:pt x="8991" y="21"/>
                  </a:lnTo>
                  <a:lnTo>
                    <a:pt x="9100" y="21"/>
                  </a:lnTo>
                  <a:lnTo>
                    <a:pt x="9208" y="21"/>
                  </a:lnTo>
                  <a:lnTo>
                    <a:pt x="9315" y="21"/>
                  </a:lnTo>
                  <a:lnTo>
                    <a:pt x="9420" y="22"/>
                  </a:lnTo>
                  <a:lnTo>
                    <a:pt x="9525" y="22"/>
                  </a:lnTo>
                  <a:lnTo>
                    <a:pt x="9629" y="22"/>
                  </a:lnTo>
                  <a:lnTo>
                    <a:pt x="9732" y="22"/>
                  </a:lnTo>
                  <a:lnTo>
                    <a:pt x="9833" y="22"/>
                  </a:lnTo>
                  <a:lnTo>
                    <a:pt x="9933" y="23"/>
                  </a:lnTo>
                  <a:lnTo>
                    <a:pt x="10032" y="23"/>
                  </a:lnTo>
                  <a:lnTo>
                    <a:pt x="10130" y="23"/>
                  </a:lnTo>
                  <a:lnTo>
                    <a:pt x="10227" y="23"/>
                  </a:lnTo>
                  <a:lnTo>
                    <a:pt x="10322" y="24"/>
                  </a:lnTo>
                  <a:lnTo>
                    <a:pt x="10415" y="24"/>
                  </a:lnTo>
                  <a:lnTo>
                    <a:pt x="10508" y="24"/>
                  </a:lnTo>
                  <a:lnTo>
                    <a:pt x="10598" y="24"/>
                  </a:lnTo>
                  <a:lnTo>
                    <a:pt x="10688" y="25"/>
                  </a:lnTo>
                  <a:lnTo>
                    <a:pt x="10775" y="25"/>
                  </a:lnTo>
                  <a:lnTo>
                    <a:pt x="10861" y="25"/>
                  </a:lnTo>
                  <a:lnTo>
                    <a:pt x="10946" y="25"/>
                  </a:lnTo>
                  <a:lnTo>
                    <a:pt x="11029" y="26"/>
                  </a:lnTo>
                  <a:lnTo>
                    <a:pt x="11110" y="26"/>
                  </a:lnTo>
                  <a:lnTo>
                    <a:pt x="11189" y="26"/>
                  </a:lnTo>
                  <a:lnTo>
                    <a:pt x="11267" y="26"/>
                  </a:lnTo>
                  <a:lnTo>
                    <a:pt x="11343" y="27"/>
                  </a:lnTo>
                  <a:lnTo>
                    <a:pt x="11416" y="27"/>
                  </a:lnTo>
                  <a:lnTo>
                    <a:pt x="11488" y="27"/>
                  </a:lnTo>
                  <a:lnTo>
                    <a:pt x="11559" y="28"/>
                  </a:lnTo>
                  <a:lnTo>
                    <a:pt x="11627" y="28"/>
                  </a:lnTo>
                  <a:lnTo>
                    <a:pt x="11693" y="28"/>
                  </a:lnTo>
                  <a:lnTo>
                    <a:pt x="11757" y="29"/>
                  </a:lnTo>
                  <a:lnTo>
                    <a:pt x="11819" y="29"/>
                  </a:lnTo>
                  <a:lnTo>
                    <a:pt x="11878" y="30"/>
                  </a:lnTo>
                  <a:lnTo>
                    <a:pt x="11936" y="30"/>
                  </a:lnTo>
                  <a:lnTo>
                    <a:pt x="11991" y="30"/>
                  </a:lnTo>
                  <a:lnTo>
                    <a:pt x="12045" y="31"/>
                  </a:lnTo>
                  <a:lnTo>
                    <a:pt x="12095" y="31"/>
                  </a:lnTo>
                  <a:lnTo>
                    <a:pt x="12144" y="32"/>
                  </a:lnTo>
                  <a:lnTo>
                    <a:pt x="12190" y="32"/>
                  </a:lnTo>
                  <a:lnTo>
                    <a:pt x="12234" y="32"/>
                  </a:lnTo>
                  <a:lnTo>
                    <a:pt x="12275" y="33"/>
                  </a:lnTo>
                  <a:lnTo>
                    <a:pt x="12314" y="33"/>
                  </a:lnTo>
                  <a:lnTo>
                    <a:pt x="12351" y="34"/>
                  </a:lnTo>
                  <a:lnTo>
                    <a:pt x="12384" y="34"/>
                  </a:lnTo>
                  <a:lnTo>
                    <a:pt x="12415" y="35"/>
                  </a:lnTo>
                  <a:lnTo>
                    <a:pt x="12444" y="35"/>
                  </a:lnTo>
                  <a:lnTo>
                    <a:pt x="12470" y="36"/>
                  </a:lnTo>
                  <a:lnTo>
                    <a:pt x="12493" y="36"/>
                  </a:lnTo>
                  <a:lnTo>
                    <a:pt x="12513" y="37"/>
                  </a:lnTo>
                  <a:lnTo>
                    <a:pt x="12531" y="37"/>
                  </a:lnTo>
                  <a:lnTo>
                    <a:pt x="12546" y="38"/>
                  </a:lnTo>
                  <a:lnTo>
                    <a:pt x="12558" y="38"/>
                  </a:lnTo>
                  <a:lnTo>
                    <a:pt x="12567" y="39"/>
                  </a:lnTo>
                  <a:lnTo>
                    <a:pt x="12573" y="39"/>
                  </a:lnTo>
                  <a:lnTo>
                    <a:pt x="12576" y="40"/>
                  </a:lnTo>
                  <a:lnTo>
                    <a:pt x="12655" y="79"/>
                  </a:lnTo>
                  <a:lnTo>
                    <a:pt x="12728" y="130"/>
                  </a:lnTo>
                  <a:lnTo>
                    <a:pt x="12793" y="187"/>
                  </a:lnTo>
                  <a:lnTo>
                    <a:pt x="12847" y="242"/>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69" name="Freeform 282">
              <a:extLst>
                <a:ext uri="{FF2B5EF4-FFF2-40B4-BE49-F238E27FC236}">
                  <a16:creationId xmlns:a16="http://schemas.microsoft.com/office/drawing/2014/main" id="{45068B21-6DBD-5AF4-CE7D-BEE2176BC01C}"/>
                </a:ext>
              </a:extLst>
            </p:cNvPr>
            <p:cNvSpPr>
              <a:spLocks/>
            </p:cNvSpPr>
            <p:nvPr/>
          </p:nvSpPr>
          <p:spPr bwMode="auto">
            <a:xfrm>
              <a:off x="13671" y="802"/>
              <a:ext cx="33" cy="35"/>
            </a:xfrm>
            <a:custGeom>
              <a:avLst/>
              <a:gdLst>
                <a:gd name="T0" fmla="+- 0 13705 13672"/>
                <a:gd name="T1" fmla="*/ T0 w 33"/>
                <a:gd name="T2" fmla="+- 0 837 803"/>
                <a:gd name="T3" fmla="*/ 837 h 35"/>
                <a:gd name="T4" fmla="+- 0 13672 13672"/>
                <a:gd name="T5" fmla="*/ T4 w 33"/>
                <a:gd name="T6" fmla="+- 0 822 803"/>
                <a:gd name="T7" fmla="*/ 822 h 35"/>
                <a:gd name="T8" fmla="+- 0 13693 13672"/>
                <a:gd name="T9" fmla="*/ T8 w 33"/>
                <a:gd name="T10" fmla="+- 0 824 803"/>
                <a:gd name="T11" fmla="*/ 824 h 35"/>
                <a:gd name="T12" fmla="+- 0 13694 13672"/>
                <a:gd name="T13" fmla="*/ T12 w 33"/>
                <a:gd name="T14" fmla="+- 0 803 803"/>
                <a:gd name="T15" fmla="*/ 803 h 35"/>
                <a:gd name="T16" fmla="+- 0 13705 13672"/>
                <a:gd name="T17" fmla="*/ T16 w 33"/>
                <a:gd name="T18" fmla="+- 0 837 803"/>
                <a:gd name="T19" fmla="*/ 837 h 35"/>
              </a:gdLst>
              <a:ahLst/>
              <a:cxnLst>
                <a:cxn ang="0">
                  <a:pos x="T1" y="T3"/>
                </a:cxn>
                <a:cxn ang="0">
                  <a:pos x="T5" y="T7"/>
                </a:cxn>
                <a:cxn ang="0">
                  <a:pos x="T9" y="T11"/>
                </a:cxn>
                <a:cxn ang="0">
                  <a:pos x="T13" y="T15"/>
                </a:cxn>
                <a:cxn ang="0">
                  <a:pos x="T17" y="T19"/>
                </a:cxn>
              </a:cxnLst>
              <a:rect l="0" t="0" r="r" b="b"/>
              <a:pathLst>
                <a:path w="33" h="35">
                  <a:moveTo>
                    <a:pt x="33" y="34"/>
                  </a:moveTo>
                  <a:lnTo>
                    <a:pt x="0" y="19"/>
                  </a:lnTo>
                  <a:lnTo>
                    <a:pt x="21" y="21"/>
                  </a:lnTo>
                  <a:lnTo>
                    <a:pt x="22" y="0"/>
                  </a:lnTo>
                  <a:lnTo>
                    <a:pt x="33" y="34"/>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170" name="AutoShape 281">
              <a:extLst>
                <a:ext uri="{FF2B5EF4-FFF2-40B4-BE49-F238E27FC236}">
                  <a16:creationId xmlns:a16="http://schemas.microsoft.com/office/drawing/2014/main" id="{12D68A00-114D-AB3D-91B8-96B9384AF17C}"/>
                </a:ext>
              </a:extLst>
            </p:cNvPr>
            <p:cNvSpPr>
              <a:spLocks/>
            </p:cNvSpPr>
            <p:nvPr/>
          </p:nvSpPr>
          <p:spPr bwMode="auto">
            <a:xfrm>
              <a:off x="13671" y="709"/>
              <a:ext cx="1588" cy="356"/>
            </a:xfrm>
            <a:custGeom>
              <a:avLst/>
              <a:gdLst>
                <a:gd name="T0" fmla="+- 0 13705 13672"/>
                <a:gd name="T1" fmla="*/ T0 w 1588"/>
                <a:gd name="T2" fmla="+- 0 837 709"/>
                <a:gd name="T3" fmla="*/ 837 h 356"/>
                <a:gd name="T4" fmla="+- 0 13694 13672"/>
                <a:gd name="T5" fmla="*/ T4 w 1588"/>
                <a:gd name="T6" fmla="+- 0 803 709"/>
                <a:gd name="T7" fmla="*/ 803 h 356"/>
                <a:gd name="T8" fmla="+- 0 13693 13672"/>
                <a:gd name="T9" fmla="*/ T8 w 1588"/>
                <a:gd name="T10" fmla="+- 0 824 709"/>
                <a:gd name="T11" fmla="*/ 824 h 356"/>
                <a:gd name="T12" fmla="+- 0 13672 13672"/>
                <a:gd name="T13" fmla="*/ T12 w 1588"/>
                <a:gd name="T14" fmla="+- 0 822 709"/>
                <a:gd name="T15" fmla="*/ 822 h 356"/>
                <a:gd name="T16" fmla="+- 0 13705 13672"/>
                <a:gd name="T17" fmla="*/ T16 w 1588"/>
                <a:gd name="T18" fmla="+- 0 837 709"/>
                <a:gd name="T19" fmla="*/ 837 h 356"/>
                <a:gd name="T20" fmla="+- 0 14212 13672"/>
                <a:gd name="T21" fmla="*/ T20 w 1588"/>
                <a:gd name="T22" fmla="+- 0 709 709"/>
                <a:gd name="T23" fmla="*/ 709 h 356"/>
                <a:gd name="T24" fmla="+- 0 15250 13672"/>
                <a:gd name="T25" fmla="*/ T24 w 1588"/>
                <a:gd name="T26" fmla="+- 0 709 709"/>
                <a:gd name="T27" fmla="*/ 709 h 356"/>
                <a:gd name="T28" fmla="+- 0 15253 13672"/>
                <a:gd name="T29" fmla="*/ T28 w 1588"/>
                <a:gd name="T30" fmla="+- 0 709 709"/>
                <a:gd name="T31" fmla="*/ 709 h 356"/>
                <a:gd name="T32" fmla="+- 0 15255 13672"/>
                <a:gd name="T33" fmla="*/ T32 w 1588"/>
                <a:gd name="T34" fmla="+- 0 710 709"/>
                <a:gd name="T35" fmla="*/ 710 h 356"/>
                <a:gd name="T36" fmla="+- 0 15257 13672"/>
                <a:gd name="T37" fmla="*/ T36 w 1588"/>
                <a:gd name="T38" fmla="+- 0 712 709"/>
                <a:gd name="T39" fmla="*/ 712 h 356"/>
                <a:gd name="T40" fmla="+- 0 15259 13672"/>
                <a:gd name="T41" fmla="*/ T40 w 1588"/>
                <a:gd name="T42" fmla="+- 0 714 709"/>
                <a:gd name="T43" fmla="*/ 714 h 356"/>
                <a:gd name="T44" fmla="+- 0 15259 13672"/>
                <a:gd name="T45" fmla="*/ T44 w 1588"/>
                <a:gd name="T46" fmla="+- 0 716 709"/>
                <a:gd name="T47" fmla="*/ 716 h 356"/>
                <a:gd name="T48" fmla="+- 0 15259 13672"/>
                <a:gd name="T49" fmla="*/ T48 w 1588"/>
                <a:gd name="T50" fmla="+- 0 718 709"/>
                <a:gd name="T51" fmla="*/ 718 h 356"/>
                <a:gd name="T52" fmla="+- 0 15259 13672"/>
                <a:gd name="T53" fmla="*/ T52 w 1588"/>
                <a:gd name="T54" fmla="+- 0 1056 709"/>
                <a:gd name="T55" fmla="*/ 1056 h 356"/>
                <a:gd name="T56" fmla="+- 0 15259 13672"/>
                <a:gd name="T57" fmla="*/ T56 w 1588"/>
                <a:gd name="T58" fmla="+- 0 1058 709"/>
                <a:gd name="T59" fmla="*/ 1058 h 356"/>
                <a:gd name="T60" fmla="+- 0 15259 13672"/>
                <a:gd name="T61" fmla="*/ T60 w 1588"/>
                <a:gd name="T62" fmla="+- 0 1061 709"/>
                <a:gd name="T63" fmla="*/ 1061 h 356"/>
                <a:gd name="T64" fmla="+- 0 15257 13672"/>
                <a:gd name="T65" fmla="*/ T64 w 1588"/>
                <a:gd name="T66" fmla="+- 0 1062 709"/>
                <a:gd name="T67" fmla="*/ 1062 h 356"/>
                <a:gd name="T68" fmla="+- 0 15255 13672"/>
                <a:gd name="T69" fmla="*/ T68 w 1588"/>
                <a:gd name="T70" fmla="+- 0 1064 709"/>
                <a:gd name="T71" fmla="*/ 1064 h 356"/>
                <a:gd name="T72" fmla="+- 0 15253 13672"/>
                <a:gd name="T73" fmla="*/ T72 w 1588"/>
                <a:gd name="T74" fmla="+- 0 1065 709"/>
                <a:gd name="T75" fmla="*/ 1065 h 356"/>
                <a:gd name="T76" fmla="+- 0 15250 13672"/>
                <a:gd name="T77" fmla="*/ T76 w 1588"/>
                <a:gd name="T78" fmla="+- 0 1065 709"/>
                <a:gd name="T79" fmla="*/ 1065 h 356"/>
                <a:gd name="T80" fmla="+- 0 14212 13672"/>
                <a:gd name="T81" fmla="*/ T80 w 1588"/>
                <a:gd name="T82" fmla="+- 0 1065 709"/>
                <a:gd name="T83" fmla="*/ 1065 h 356"/>
                <a:gd name="T84" fmla="+- 0 14209 13672"/>
                <a:gd name="T85" fmla="*/ T84 w 1588"/>
                <a:gd name="T86" fmla="+- 0 1065 709"/>
                <a:gd name="T87" fmla="*/ 1065 h 356"/>
                <a:gd name="T88" fmla="+- 0 14207 13672"/>
                <a:gd name="T89" fmla="*/ T88 w 1588"/>
                <a:gd name="T90" fmla="+- 0 1064 709"/>
                <a:gd name="T91" fmla="*/ 1064 h 356"/>
                <a:gd name="T92" fmla="+- 0 14205 13672"/>
                <a:gd name="T93" fmla="*/ T92 w 1588"/>
                <a:gd name="T94" fmla="+- 0 1062 709"/>
                <a:gd name="T95" fmla="*/ 1062 h 356"/>
                <a:gd name="T96" fmla="+- 0 14203 13672"/>
                <a:gd name="T97" fmla="*/ T96 w 1588"/>
                <a:gd name="T98" fmla="+- 0 1061 709"/>
                <a:gd name="T99" fmla="*/ 1061 h 356"/>
                <a:gd name="T100" fmla="+- 0 14203 13672"/>
                <a:gd name="T101" fmla="*/ T100 w 1588"/>
                <a:gd name="T102" fmla="+- 0 1058 709"/>
                <a:gd name="T103" fmla="*/ 1058 h 356"/>
                <a:gd name="T104" fmla="+- 0 14203 13672"/>
                <a:gd name="T105" fmla="*/ T104 w 1588"/>
                <a:gd name="T106" fmla="+- 0 1056 709"/>
                <a:gd name="T107" fmla="*/ 1056 h 356"/>
                <a:gd name="T108" fmla="+- 0 14203 13672"/>
                <a:gd name="T109" fmla="*/ T108 w 1588"/>
                <a:gd name="T110" fmla="+- 0 718 709"/>
                <a:gd name="T111" fmla="*/ 718 h 356"/>
                <a:gd name="T112" fmla="+- 0 14203 13672"/>
                <a:gd name="T113" fmla="*/ T112 w 1588"/>
                <a:gd name="T114" fmla="+- 0 716 709"/>
                <a:gd name="T115" fmla="*/ 716 h 356"/>
                <a:gd name="T116" fmla="+- 0 14203 13672"/>
                <a:gd name="T117" fmla="*/ T116 w 1588"/>
                <a:gd name="T118" fmla="+- 0 714 709"/>
                <a:gd name="T119" fmla="*/ 714 h 356"/>
                <a:gd name="T120" fmla="+- 0 14205 13672"/>
                <a:gd name="T121" fmla="*/ T120 w 1588"/>
                <a:gd name="T122" fmla="+- 0 712 709"/>
                <a:gd name="T123" fmla="*/ 712 h 356"/>
                <a:gd name="T124" fmla="+- 0 14207 13672"/>
                <a:gd name="T125" fmla="*/ T124 w 1588"/>
                <a:gd name="T126" fmla="+- 0 710 709"/>
                <a:gd name="T127" fmla="*/ 710 h 356"/>
                <a:gd name="T128" fmla="+- 0 14209 13672"/>
                <a:gd name="T129" fmla="*/ T128 w 1588"/>
                <a:gd name="T130" fmla="+- 0 709 709"/>
                <a:gd name="T131" fmla="*/ 709 h 356"/>
                <a:gd name="T132" fmla="+- 0 14212 13672"/>
                <a:gd name="T133" fmla="*/ T132 w 1588"/>
                <a:gd name="T134" fmla="+- 0 709 709"/>
                <a:gd name="T135" fmla="*/ 709 h 356"/>
                <a:gd name="T136" fmla="+- 0 15186 13672"/>
                <a:gd name="T137" fmla="*/ T136 w 1588"/>
                <a:gd name="T138" fmla="+- 0 727 709"/>
                <a:gd name="T139" fmla="*/ 727 h 356"/>
                <a:gd name="T140" fmla="+- 0 15241 13672"/>
                <a:gd name="T141" fmla="*/ T140 w 1588"/>
                <a:gd name="T142" fmla="+- 0 727 709"/>
                <a:gd name="T143" fmla="*/ 727 h 356"/>
                <a:gd name="T144" fmla="+- 0 15241 13672"/>
                <a:gd name="T145" fmla="*/ T144 w 1588"/>
                <a:gd name="T146" fmla="+- 0 764 709"/>
                <a:gd name="T147" fmla="*/ 764 h 356"/>
                <a:gd name="T148" fmla="+- 0 15186 13672"/>
                <a:gd name="T149" fmla="*/ T148 w 1588"/>
                <a:gd name="T150" fmla="+- 0 764 709"/>
                <a:gd name="T151" fmla="*/ 764 h 356"/>
                <a:gd name="T152" fmla="+- 0 15186 13672"/>
                <a:gd name="T153" fmla="*/ T152 w 1588"/>
                <a:gd name="T154" fmla="+- 0 727 709"/>
                <a:gd name="T155" fmla="*/ 727 h 356"/>
                <a:gd name="T156" fmla="+- 0 15179 13672"/>
                <a:gd name="T157" fmla="*/ T156 w 1588"/>
                <a:gd name="T158" fmla="+- 0 735 709"/>
                <a:gd name="T159" fmla="*/ 735 h 356"/>
                <a:gd name="T160" fmla="+- 0 15193 13672"/>
                <a:gd name="T161" fmla="*/ T160 w 1588"/>
                <a:gd name="T162" fmla="+- 0 735 709"/>
                <a:gd name="T163" fmla="*/ 735 h 356"/>
                <a:gd name="T164" fmla="+- 0 15193 13672"/>
                <a:gd name="T165" fmla="*/ T164 w 1588"/>
                <a:gd name="T166" fmla="+- 0 742 709"/>
                <a:gd name="T167" fmla="*/ 742 h 356"/>
                <a:gd name="T168" fmla="+- 0 15179 13672"/>
                <a:gd name="T169" fmla="*/ T168 w 1588"/>
                <a:gd name="T170" fmla="+- 0 742 709"/>
                <a:gd name="T171" fmla="*/ 742 h 356"/>
                <a:gd name="T172" fmla="+- 0 15179 13672"/>
                <a:gd name="T173" fmla="*/ T172 w 1588"/>
                <a:gd name="T174" fmla="+- 0 735 709"/>
                <a:gd name="T175" fmla="*/ 735 h 356"/>
                <a:gd name="T176" fmla="+- 0 15179 13672"/>
                <a:gd name="T177" fmla="*/ T176 w 1588"/>
                <a:gd name="T178" fmla="+- 0 749 709"/>
                <a:gd name="T179" fmla="*/ 749 h 356"/>
                <a:gd name="T180" fmla="+- 0 15193 13672"/>
                <a:gd name="T181" fmla="*/ T180 w 1588"/>
                <a:gd name="T182" fmla="+- 0 749 709"/>
                <a:gd name="T183" fmla="*/ 749 h 356"/>
                <a:gd name="T184" fmla="+- 0 15193 13672"/>
                <a:gd name="T185" fmla="*/ T184 w 1588"/>
                <a:gd name="T186" fmla="+- 0 757 709"/>
                <a:gd name="T187" fmla="*/ 757 h 356"/>
                <a:gd name="T188" fmla="+- 0 15179 13672"/>
                <a:gd name="T189" fmla="*/ T188 w 1588"/>
                <a:gd name="T190" fmla="+- 0 757 709"/>
                <a:gd name="T191" fmla="*/ 757 h 356"/>
                <a:gd name="T192" fmla="+- 0 15179 13672"/>
                <a:gd name="T193" fmla="*/ T192 w 1588"/>
                <a:gd name="T194" fmla="+- 0 749 709"/>
                <a:gd name="T195" fmla="*/ 749 h 35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Lst>
              <a:rect l="0" t="0" r="r" b="b"/>
              <a:pathLst>
                <a:path w="1588" h="356">
                  <a:moveTo>
                    <a:pt x="33" y="128"/>
                  </a:moveTo>
                  <a:lnTo>
                    <a:pt x="22" y="94"/>
                  </a:lnTo>
                  <a:lnTo>
                    <a:pt x="21" y="115"/>
                  </a:lnTo>
                  <a:lnTo>
                    <a:pt x="0" y="113"/>
                  </a:lnTo>
                  <a:lnTo>
                    <a:pt x="33" y="128"/>
                  </a:lnTo>
                  <a:close/>
                  <a:moveTo>
                    <a:pt x="540" y="0"/>
                  </a:moveTo>
                  <a:lnTo>
                    <a:pt x="1578" y="0"/>
                  </a:lnTo>
                  <a:lnTo>
                    <a:pt x="1581" y="0"/>
                  </a:lnTo>
                  <a:lnTo>
                    <a:pt x="1583" y="1"/>
                  </a:lnTo>
                  <a:lnTo>
                    <a:pt x="1585" y="3"/>
                  </a:lnTo>
                  <a:lnTo>
                    <a:pt x="1587" y="5"/>
                  </a:lnTo>
                  <a:lnTo>
                    <a:pt x="1587" y="7"/>
                  </a:lnTo>
                  <a:lnTo>
                    <a:pt x="1587" y="9"/>
                  </a:lnTo>
                  <a:lnTo>
                    <a:pt x="1587" y="347"/>
                  </a:lnTo>
                  <a:lnTo>
                    <a:pt x="1587" y="349"/>
                  </a:lnTo>
                  <a:lnTo>
                    <a:pt x="1587" y="352"/>
                  </a:lnTo>
                  <a:lnTo>
                    <a:pt x="1585" y="353"/>
                  </a:lnTo>
                  <a:lnTo>
                    <a:pt x="1583" y="355"/>
                  </a:lnTo>
                  <a:lnTo>
                    <a:pt x="1581" y="356"/>
                  </a:lnTo>
                  <a:lnTo>
                    <a:pt x="1578" y="356"/>
                  </a:lnTo>
                  <a:lnTo>
                    <a:pt x="540" y="356"/>
                  </a:lnTo>
                  <a:lnTo>
                    <a:pt x="537" y="356"/>
                  </a:lnTo>
                  <a:lnTo>
                    <a:pt x="535" y="355"/>
                  </a:lnTo>
                  <a:lnTo>
                    <a:pt x="533" y="353"/>
                  </a:lnTo>
                  <a:lnTo>
                    <a:pt x="531" y="352"/>
                  </a:lnTo>
                  <a:lnTo>
                    <a:pt x="531" y="349"/>
                  </a:lnTo>
                  <a:lnTo>
                    <a:pt x="531" y="347"/>
                  </a:lnTo>
                  <a:lnTo>
                    <a:pt x="531" y="9"/>
                  </a:lnTo>
                  <a:lnTo>
                    <a:pt x="531" y="7"/>
                  </a:lnTo>
                  <a:lnTo>
                    <a:pt x="531" y="5"/>
                  </a:lnTo>
                  <a:lnTo>
                    <a:pt x="533" y="3"/>
                  </a:lnTo>
                  <a:lnTo>
                    <a:pt x="535" y="1"/>
                  </a:lnTo>
                  <a:lnTo>
                    <a:pt x="537" y="0"/>
                  </a:lnTo>
                  <a:lnTo>
                    <a:pt x="540" y="0"/>
                  </a:lnTo>
                  <a:close/>
                  <a:moveTo>
                    <a:pt x="1514" y="18"/>
                  </a:moveTo>
                  <a:lnTo>
                    <a:pt x="1569" y="18"/>
                  </a:lnTo>
                  <a:lnTo>
                    <a:pt x="1569" y="55"/>
                  </a:lnTo>
                  <a:lnTo>
                    <a:pt x="1514" y="55"/>
                  </a:lnTo>
                  <a:lnTo>
                    <a:pt x="1514" y="18"/>
                  </a:lnTo>
                  <a:close/>
                  <a:moveTo>
                    <a:pt x="1507" y="26"/>
                  </a:moveTo>
                  <a:lnTo>
                    <a:pt x="1521" y="26"/>
                  </a:lnTo>
                  <a:lnTo>
                    <a:pt x="1521" y="33"/>
                  </a:lnTo>
                  <a:lnTo>
                    <a:pt x="1507" y="33"/>
                  </a:lnTo>
                  <a:lnTo>
                    <a:pt x="1507" y="26"/>
                  </a:lnTo>
                  <a:close/>
                  <a:moveTo>
                    <a:pt x="1507" y="40"/>
                  </a:moveTo>
                  <a:lnTo>
                    <a:pt x="1521" y="40"/>
                  </a:lnTo>
                  <a:lnTo>
                    <a:pt x="1521" y="48"/>
                  </a:lnTo>
                  <a:lnTo>
                    <a:pt x="1507" y="48"/>
                  </a:lnTo>
                  <a:lnTo>
                    <a:pt x="1507" y="40"/>
                  </a:lnTo>
                  <a:close/>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71" name="Freeform 280">
              <a:extLst>
                <a:ext uri="{FF2B5EF4-FFF2-40B4-BE49-F238E27FC236}">
                  <a16:creationId xmlns:a16="http://schemas.microsoft.com/office/drawing/2014/main" id="{ECD7643D-465F-B13E-8999-C9ADB7DD52F6}"/>
                </a:ext>
              </a:extLst>
            </p:cNvPr>
            <p:cNvSpPr>
              <a:spLocks/>
            </p:cNvSpPr>
            <p:nvPr/>
          </p:nvSpPr>
          <p:spPr bwMode="auto">
            <a:xfrm>
              <a:off x="14263" y="837"/>
              <a:ext cx="936" cy="170"/>
            </a:xfrm>
            <a:custGeom>
              <a:avLst/>
              <a:gdLst>
                <a:gd name="T0" fmla="+- 0 15192 14263"/>
                <a:gd name="T1" fmla="*/ T0 w 936"/>
                <a:gd name="T2" fmla="+- 0 1007 837"/>
                <a:gd name="T3" fmla="*/ 1007 h 170"/>
                <a:gd name="T4" fmla="+- 0 14270 14263"/>
                <a:gd name="T5" fmla="*/ T4 w 936"/>
                <a:gd name="T6" fmla="+- 0 1007 837"/>
                <a:gd name="T7" fmla="*/ 1007 h 170"/>
                <a:gd name="T8" fmla="+- 0 14268 14263"/>
                <a:gd name="T9" fmla="*/ T8 w 936"/>
                <a:gd name="T10" fmla="+- 0 1006 837"/>
                <a:gd name="T11" fmla="*/ 1006 h 170"/>
                <a:gd name="T12" fmla="+- 0 14264 14263"/>
                <a:gd name="T13" fmla="*/ T12 w 936"/>
                <a:gd name="T14" fmla="+- 0 1003 837"/>
                <a:gd name="T15" fmla="*/ 1003 h 170"/>
                <a:gd name="T16" fmla="+- 0 14263 14263"/>
                <a:gd name="T17" fmla="*/ T16 w 936"/>
                <a:gd name="T18" fmla="+- 0 1001 837"/>
                <a:gd name="T19" fmla="*/ 1001 h 170"/>
                <a:gd name="T20" fmla="+- 0 14263 14263"/>
                <a:gd name="T21" fmla="*/ T20 w 936"/>
                <a:gd name="T22" fmla="+- 0 844 837"/>
                <a:gd name="T23" fmla="*/ 844 h 170"/>
                <a:gd name="T24" fmla="+- 0 14264 14263"/>
                <a:gd name="T25" fmla="*/ T24 w 936"/>
                <a:gd name="T26" fmla="+- 0 842 837"/>
                <a:gd name="T27" fmla="*/ 842 h 170"/>
                <a:gd name="T28" fmla="+- 0 14268 14263"/>
                <a:gd name="T29" fmla="*/ T28 w 936"/>
                <a:gd name="T30" fmla="+- 0 838 837"/>
                <a:gd name="T31" fmla="*/ 838 h 170"/>
                <a:gd name="T32" fmla="+- 0 14270 14263"/>
                <a:gd name="T33" fmla="*/ T32 w 936"/>
                <a:gd name="T34" fmla="+- 0 837 837"/>
                <a:gd name="T35" fmla="*/ 837 h 170"/>
                <a:gd name="T36" fmla="+- 0 14272 14263"/>
                <a:gd name="T37" fmla="*/ T36 w 936"/>
                <a:gd name="T38" fmla="+- 0 837 837"/>
                <a:gd name="T39" fmla="*/ 837 h 170"/>
                <a:gd name="T40" fmla="+- 0 15192 14263"/>
                <a:gd name="T41" fmla="*/ T40 w 936"/>
                <a:gd name="T42" fmla="+- 0 837 837"/>
                <a:gd name="T43" fmla="*/ 837 h 170"/>
                <a:gd name="T44" fmla="+- 0 15194 14263"/>
                <a:gd name="T45" fmla="*/ T44 w 936"/>
                <a:gd name="T46" fmla="+- 0 838 837"/>
                <a:gd name="T47" fmla="*/ 838 h 170"/>
                <a:gd name="T48" fmla="+- 0 15198 14263"/>
                <a:gd name="T49" fmla="*/ T48 w 936"/>
                <a:gd name="T50" fmla="+- 0 842 837"/>
                <a:gd name="T51" fmla="*/ 842 h 170"/>
                <a:gd name="T52" fmla="+- 0 15199 14263"/>
                <a:gd name="T53" fmla="*/ T52 w 936"/>
                <a:gd name="T54" fmla="+- 0 844 837"/>
                <a:gd name="T55" fmla="*/ 844 h 170"/>
                <a:gd name="T56" fmla="+- 0 15199 14263"/>
                <a:gd name="T57" fmla="*/ T56 w 936"/>
                <a:gd name="T58" fmla="+- 0 1001 837"/>
                <a:gd name="T59" fmla="*/ 1001 h 170"/>
                <a:gd name="T60" fmla="+- 0 15198 14263"/>
                <a:gd name="T61" fmla="*/ T60 w 936"/>
                <a:gd name="T62" fmla="+- 0 1003 837"/>
                <a:gd name="T63" fmla="*/ 1003 h 170"/>
                <a:gd name="T64" fmla="+- 0 15194 14263"/>
                <a:gd name="T65" fmla="*/ T64 w 936"/>
                <a:gd name="T66" fmla="+- 0 1006 837"/>
                <a:gd name="T67" fmla="*/ 1006 h 170"/>
                <a:gd name="T68" fmla="+- 0 15192 14263"/>
                <a:gd name="T69" fmla="*/ T68 w 936"/>
                <a:gd name="T70" fmla="+- 0 1007 837"/>
                <a:gd name="T71" fmla="*/ 100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936" h="170">
                  <a:moveTo>
                    <a:pt x="929" y="170"/>
                  </a:moveTo>
                  <a:lnTo>
                    <a:pt x="7" y="170"/>
                  </a:lnTo>
                  <a:lnTo>
                    <a:pt x="5" y="169"/>
                  </a:lnTo>
                  <a:lnTo>
                    <a:pt x="1" y="166"/>
                  </a:lnTo>
                  <a:lnTo>
                    <a:pt x="0" y="164"/>
                  </a:lnTo>
                  <a:lnTo>
                    <a:pt x="0" y="7"/>
                  </a:lnTo>
                  <a:lnTo>
                    <a:pt x="1" y="5"/>
                  </a:lnTo>
                  <a:lnTo>
                    <a:pt x="5" y="1"/>
                  </a:lnTo>
                  <a:lnTo>
                    <a:pt x="7" y="0"/>
                  </a:lnTo>
                  <a:lnTo>
                    <a:pt x="9" y="0"/>
                  </a:lnTo>
                  <a:lnTo>
                    <a:pt x="929" y="0"/>
                  </a:lnTo>
                  <a:lnTo>
                    <a:pt x="931" y="1"/>
                  </a:lnTo>
                  <a:lnTo>
                    <a:pt x="935" y="5"/>
                  </a:lnTo>
                  <a:lnTo>
                    <a:pt x="936" y="7"/>
                  </a:lnTo>
                  <a:lnTo>
                    <a:pt x="936" y="164"/>
                  </a:lnTo>
                  <a:lnTo>
                    <a:pt x="935" y="166"/>
                  </a:lnTo>
                  <a:lnTo>
                    <a:pt x="931" y="169"/>
                  </a:lnTo>
                  <a:lnTo>
                    <a:pt x="929"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172" name="Freeform 279">
              <a:extLst>
                <a:ext uri="{FF2B5EF4-FFF2-40B4-BE49-F238E27FC236}">
                  <a16:creationId xmlns:a16="http://schemas.microsoft.com/office/drawing/2014/main" id="{31CCBE95-216E-22AE-A245-4BA8130029E8}"/>
                </a:ext>
              </a:extLst>
            </p:cNvPr>
            <p:cNvSpPr>
              <a:spLocks/>
            </p:cNvSpPr>
            <p:nvPr/>
          </p:nvSpPr>
          <p:spPr bwMode="auto">
            <a:xfrm>
              <a:off x="14263" y="837"/>
              <a:ext cx="936" cy="170"/>
            </a:xfrm>
            <a:custGeom>
              <a:avLst/>
              <a:gdLst>
                <a:gd name="T0" fmla="+- 0 14272 14263"/>
                <a:gd name="T1" fmla="*/ T0 w 936"/>
                <a:gd name="T2" fmla="+- 0 837 837"/>
                <a:gd name="T3" fmla="*/ 837 h 170"/>
                <a:gd name="T4" fmla="+- 0 15190 14263"/>
                <a:gd name="T5" fmla="*/ T4 w 936"/>
                <a:gd name="T6" fmla="+- 0 837 837"/>
                <a:gd name="T7" fmla="*/ 837 h 170"/>
                <a:gd name="T8" fmla="+- 0 15192 14263"/>
                <a:gd name="T9" fmla="*/ T8 w 936"/>
                <a:gd name="T10" fmla="+- 0 837 837"/>
                <a:gd name="T11" fmla="*/ 837 h 170"/>
                <a:gd name="T12" fmla="+- 0 15194 14263"/>
                <a:gd name="T13" fmla="*/ T12 w 936"/>
                <a:gd name="T14" fmla="+- 0 838 837"/>
                <a:gd name="T15" fmla="*/ 838 h 170"/>
                <a:gd name="T16" fmla="+- 0 15196 14263"/>
                <a:gd name="T17" fmla="*/ T16 w 936"/>
                <a:gd name="T18" fmla="+- 0 840 837"/>
                <a:gd name="T19" fmla="*/ 840 h 170"/>
                <a:gd name="T20" fmla="+- 0 15198 14263"/>
                <a:gd name="T21" fmla="*/ T20 w 936"/>
                <a:gd name="T22" fmla="+- 0 842 837"/>
                <a:gd name="T23" fmla="*/ 842 h 170"/>
                <a:gd name="T24" fmla="+- 0 15199 14263"/>
                <a:gd name="T25" fmla="*/ T24 w 936"/>
                <a:gd name="T26" fmla="+- 0 844 837"/>
                <a:gd name="T27" fmla="*/ 844 h 170"/>
                <a:gd name="T28" fmla="+- 0 15199 14263"/>
                <a:gd name="T29" fmla="*/ T28 w 936"/>
                <a:gd name="T30" fmla="+- 0 847 837"/>
                <a:gd name="T31" fmla="*/ 847 h 170"/>
                <a:gd name="T32" fmla="+- 0 15199 14263"/>
                <a:gd name="T33" fmla="*/ T32 w 936"/>
                <a:gd name="T34" fmla="+- 0 998 837"/>
                <a:gd name="T35" fmla="*/ 998 h 170"/>
                <a:gd name="T36" fmla="+- 0 15192 14263"/>
                <a:gd name="T37" fmla="*/ T36 w 936"/>
                <a:gd name="T38" fmla="+- 0 1007 837"/>
                <a:gd name="T39" fmla="*/ 1007 h 170"/>
                <a:gd name="T40" fmla="+- 0 15190 14263"/>
                <a:gd name="T41" fmla="*/ T40 w 936"/>
                <a:gd name="T42" fmla="+- 0 1007 837"/>
                <a:gd name="T43" fmla="*/ 1007 h 170"/>
                <a:gd name="T44" fmla="+- 0 14272 14263"/>
                <a:gd name="T45" fmla="*/ T44 w 936"/>
                <a:gd name="T46" fmla="+- 0 1007 837"/>
                <a:gd name="T47" fmla="*/ 1007 h 170"/>
                <a:gd name="T48" fmla="+- 0 14270 14263"/>
                <a:gd name="T49" fmla="*/ T48 w 936"/>
                <a:gd name="T50" fmla="+- 0 1007 837"/>
                <a:gd name="T51" fmla="*/ 1007 h 170"/>
                <a:gd name="T52" fmla="+- 0 14268 14263"/>
                <a:gd name="T53" fmla="*/ T52 w 936"/>
                <a:gd name="T54" fmla="+- 0 1006 837"/>
                <a:gd name="T55" fmla="*/ 1006 h 170"/>
                <a:gd name="T56" fmla="+- 0 14266 14263"/>
                <a:gd name="T57" fmla="*/ T56 w 936"/>
                <a:gd name="T58" fmla="+- 0 1005 837"/>
                <a:gd name="T59" fmla="*/ 1005 h 170"/>
                <a:gd name="T60" fmla="+- 0 14264 14263"/>
                <a:gd name="T61" fmla="*/ T60 w 936"/>
                <a:gd name="T62" fmla="+- 0 1003 837"/>
                <a:gd name="T63" fmla="*/ 1003 h 170"/>
                <a:gd name="T64" fmla="+- 0 14263 14263"/>
                <a:gd name="T65" fmla="*/ T64 w 936"/>
                <a:gd name="T66" fmla="+- 0 1001 837"/>
                <a:gd name="T67" fmla="*/ 1001 h 170"/>
                <a:gd name="T68" fmla="+- 0 14263 14263"/>
                <a:gd name="T69" fmla="*/ T68 w 936"/>
                <a:gd name="T70" fmla="+- 0 998 837"/>
                <a:gd name="T71" fmla="*/ 998 h 170"/>
                <a:gd name="T72" fmla="+- 0 14263 14263"/>
                <a:gd name="T73" fmla="*/ T72 w 936"/>
                <a:gd name="T74" fmla="+- 0 847 837"/>
                <a:gd name="T75" fmla="*/ 847 h 170"/>
                <a:gd name="T76" fmla="+- 0 14263 14263"/>
                <a:gd name="T77" fmla="*/ T76 w 936"/>
                <a:gd name="T78" fmla="+- 0 844 837"/>
                <a:gd name="T79" fmla="*/ 844 h 170"/>
                <a:gd name="T80" fmla="+- 0 14264 14263"/>
                <a:gd name="T81" fmla="*/ T80 w 936"/>
                <a:gd name="T82" fmla="+- 0 842 837"/>
                <a:gd name="T83" fmla="*/ 842 h 170"/>
                <a:gd name="T84" fmla="+- 0 14266 14263"/>
                <a:gd name="T85" fmla="*/ T84 w 936"/>
                <a:gd name="T86" fmla="+- 0 840 837"/>
                <a:gd name="T87" fmla="*/ 840 h 170"/>
                <a:gd name="T88" fmla="+- 0 14268 14263"/>
                <a:gd name="T89" fmla="*/ T88 w 936"/>
                <a:gd name="T90" fmla="+- 0 838 837"/>
                <a:gd name="T91" fmla="*/ 838 h 170"/>
                <a:gd name="T92" fmla="+- 0 14270 14263"/>
                <a:gd name="T93" fmla="*/ T92 w 936"/>
                <a:gd name="T94" fmla="+- 0 837 837"/>
                <a:gd name="T95" fmla="*/ 837 h 170"/>
                <a:gd name="T96" fmla="+- 0 14272 14263"/>
                <a:gd name="T97" fmla="*/ T96 w 936"/>
                <a:gd name="T98" fmla="+- 0 837 837"/>
                <a:gd name="T99" fmla="*/ 83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936" h="170">
                  <a:moveTo>
                    <a:pt x="9" y="0"/>
                  </a:moveTo>
                  <a:lnTo>
                    <a:pt x="927" y="0"/>
                  </a:lnTo>
                  <a:lnTo>
                    <a:pt x="929" y="0"/>
                  </a:lnTo>
                  <a:lnTo>
                    <a:pt x="931" y="1"/>
                  </a:lnTo>
                  <a:lnTo>
                    <a:pt x="933" y="3"/>
                  </a:lnTo>
                  <a:lnTo>
                    <a:pt x="935" y="5"/>
                  </a:lnTo>
                  <a:lnTo>
                    <a:pt x="936" y="7"/>
                  </a:lnTo>
                  <a:lnTo>
                    <a:pt x="936" y="10"/>
                  </a:lnTo>
                  <a:lnTo>
                    <a:pt x="936" y="161"/>
                  </a:lnTo>
                  <a:lnTo>
                    <a:pt x="929" y="170"/>
                  </a:lnTo>
                  <a:lnTo>
                    <a:pt x="927" y="170"/>
                  </a:lnTo>
                  <a:lnTo>
                    <a:pt x="9" y="170"/>
                  </a:lnTo>
                  <a:lnTo>
                    <a:pt x="7" y="170"/>
                  </a:lnTo>
                  <a:lnTo>
                    <a:pt x="5" y="169"/>
                  </a:lnTo>
                  <a:lnTo>
                    <a:pt x="3" y="168"/>
                  </a:lnTo>
                  <a:lnTo>
                    <a:pt x="1" y="166"/>
                  </a:lnTo>
                  <a:lnTo>
                    <a:pt x="0" y="164"/>
                  </a:lnTo>
                  <a:lnTo>
                    <a:pt x="0" y="161"/>
                  </a:lnTo>
                  <a:lnTo>
                    <a:pt x="0" y="10"/>
                  </a:lnTo>
                  <a:lnTo>
                    <a:pt x="0" y="7"/>
                  </a:lnTo>
                  <a:lnTo>
                    <a:pt x="1" y="5"/>
                  </a:lnTo>
                  <a:lnTo>
                    <a:pt x="3" y="3"/>
                  </a:lnTo>
                  <a:lnTo>
                    <a:pt x="5" y="1"/>
                  </a:lnTo>
                  <a:lnTo>
                    <a:pt x="7"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73" name="Rectangle 278">
              <a:extLst>
                <a:ext uri="{FF2B5EF4-FFF2-40B4-BE49-F238E27FC236}">
                  <a16:creationId xmlns:a16="http://schemas.microsoft.com/office/drawing/2014/main" id="{B29A9D9F-5EA9-C01F-979C-76C4E1CCC4B9}"/>
                </a:ext>
              </a:extLst>
            </p:cNvPr>
            <p:cNvSpPr>
              <a:spLocks noChangeArrowheads="1"/>
            </p:cNvSpPr>
            <p:nvPr/>
          </p:nvSpPr>
          <p:spPr bwMode="auto">
            <a:xfrm>
              <a:off x="15125" y="855"/>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74" name="Rectangle 277">
              <a:extLst>
                <a:ext uri="{FF2B5EF4-FFF2-40B4-BE49-F238E27FC236}">
                  <a16:creationId xmlns:a16="http://schemas.microsoft.com/office/drawing/2014/main" id="{EC10342E-5FA3-F272-3540-802B8A422B2D}"/>
                </a:ext>
              </a:extLst>
            </p:cNvPr>
            <p:cNvSpPr>
              <a:spLocks noChangeArrowheads="1"/>
            </p:cNvSpPr>
            <p:nvPr/>
          </p:nvSpPr>
          <p:spPr bwMode="auto">
            <a:xfrm>
              <a:off x="15125" y="855"/>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75" name="Rectangle 276">
              <a:extLst>
                <a:ext uri="{FF2B5EF4-FFF2-40B4-BE49-F238E27FC236}">
                  <a16:creationId xmlns:a16="http://schemas.microsoft.com/office/drawing/2014/main" id="{971D7E08-F2F0-B2FC-AD8E-F75EE20F75AF}"/>
                </a:ext>
              </a:extLst>
            </p:cNvPr>
            <p:cNvSpPr>
              <a:spLocks noChangeArrowheads="1"/>
            </p:cNvSpPr>
            <p:nvPr/>
          </p:nvSpPr>
          <p:spPr bwMode="auto">
            <a:xfrm>
              <a:off x="15118" y="8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76" name="Rectangle 275">
              <a:extLst>
                <a:ext uri="{FF2B5EF4-FFF2-40B4-BE49-F238E27FC236}">
                  <a16:creationId xmlns:a16="http://schemas.microsoft.com/office/drawing/2014/main" id="{76CC3843-BCFC-61CA-C1D8-4BE3CD641D26}"/>
                </a:ext>
              </a:extLst>
            </p:cNvPr>
            <p:cNvSpPr>
              <a:spLocks noChangeArrowheads="1"/>
            </p:cNvSpPr>
            <p:nvPr/>
          </p:nvSpPr>
          <p:spPr bwMode="auto">
            <a:xfrm>
              <a:off x="15118" y="8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77" name="Rectangle 274">
              <a:extLst>
                <a:ext uri="{FF2B5EF4-FFF2-40B4-BE49-F238E27FC236}">
                  <a16:creationId xmlns:a16="http://schemas.microsoft.com/office/drawing/2014/main" id="{302A3382-C9F7-1E04-0654-0EDDA4E1A668}"/>
                </a:ext>
              </a:extLst>
            </p:cNvPr>
            <p:cNvSpPr>
              <a:spLocks noChangeArrowheads="1"/>
            </p:cNvSpPr>
            <p:nvPr/>
          </p:nvSpPr>
          <p:spPr bwMode="auto">
            <a:xfrm>
              <a:off x="15118" y="877"/>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78" name="Rectangle 273">
              <a:extLst>
                <a:ext uri="{FF2B5EF4-FFF2-40B4-BE49-F238E27FC236}">
                  <a16:creationId xmlns:a16="http://schemas.microsoft.com/office/drawing/2014/main" id="{2DB4FC53-9D9A-3ECE-A299-E94A8EEEB1DB}"/>
                </a:ext>
              </a:extLst>
            </p:cNvPr>
            <p:cNvSpPr>
              <a:spLocks noChangeArrowheads="1"/>
            </p:cNvSpPr>
            <p:nvPr/>
          </p:nvSpPr>
          <p:spPr bwMode="auto">
            <a:xfrm>
              <a:off x="15118" y="877"/>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79" name="Freeform 272">
              <a:extLst>
                <a:ext uri="{FF2B5EF4-FFF2-40B4-BE49-F238E27FC236}">
                  <a16:creationId xmlns:a16="http://schemas.microsoft.com/office/drawing/2014/main" id="{B64368E1-0DB6-CEDD-BB9C-A91BD06BB03B}"/>
                </a:ext>
              </a:extLst>
            </p:cNvPr>
            <p:cNvSpPr>
              <a:spLocks/>
            </p:cNvSpPr>
            <p:nvPr/>
          </p:nvSpPr>
          <p:spPr bwMode="auto">
            <a:xfrm>
              <a:off x="1523" y="582"/>
              <a:ext cx="13067" cy="246"/>
            </a:xfrm>
            <a:custGeom>
              <a:avLst/>
              <a:gdLst>
                <a:gd name="T0" fmla="+- 0 1657 1524"/>
                <a:gd name="T1" fmla="*/ T0 w 13067"/>
                <a:gd name="T2" fmla="+- 0 594 582"/>
                <a:gd name="T3" fmla="*/ 594 h 246"/>
                <a:gd name="T4" fmla="+- 0 1862 1524"/>
                <a:gd name="T5" fmla="*/ T4 w 13067"/>
                <a:gd name="T6" fmla="+- 0 596 582"/>
                <a:gd name="T7" fmla="*/ 596 h 246"/>
                <a:gd name="T8" fmla="+- 0 2134 1524"/>
                <a:gd name="T9" fmla="*/ T8 w 13067"/>
                <a:gd name="T10" fmla="+- 0 597 582"/>
                <a:gd name="T11" fmla="*/ 597 h 246"/>
                <a:gd name="T12" fmla="+- 0 2422 1524"/>
                <a:gd name="T13" fmla="*/ T12 w 13067"/>
                <a:gd name="T14" fmla="+- 0 598 582"/>
                <a:gd name="T15" fmla="*/ 598 h 246"/>
                <a:gd name="T16" fmla="+- 0 2619 1524"/>
                <a:gd name="T17" fmla="*/ T16 w 13067"/>
                <a:gd name="T18" fmla="+- 0 598 582"/>
                <a:gd name="T19" fmla="*/ 598 h 246"/>
                <a:gd name="T20" fmla="+- 0 2833 1524"/>
                <a:gd name="T21" fmla="*/ T20 w 13067"/>
                <a:gd name="T22" fmla="+- 0 599 582"/>
                <a:gd name="T23" fmla="*/ 599 h 246"/>
                <a:gd name="T24" fmla="+- 0 3064 1524"/>
                <a:gd name="T25" fmla="*/ T24 w 13067"/>
                <a:gd name="T26" fmla="+- 0 599 582"/>
                <a:gd name="T27" fmla="*/ 599 h 246"/>
                <a:gd name="T28" fmla="+- 0 3310 1524"/>
                <a:gd name="T29" fmla="*/ T28 w 13067"/>
                <a:gd name="T30" fmla="+- 0 599 582"/>
                <a:gd name="T31" fmla="*/ 599 h 246"/>
                <a:gd name="T32" fmla="+- 0 3570 1524"/>
                <a:gd name="T33" fmla="*/ T32 w 13067"/>
                <a:gd name="T34" fmla="+- 0 599 582"/>
                <a:gd name="T35" fmla="*/ 599 h 246"/>
                <a:gd name="T36" fmla="+- 0 3844 1524"/>
                <a:gd name="T37" fmla="*/ T36 w 13067"/>
                <a:gd name="T38" fmla="+- 0 600 582"/>
                <a:gd name="T39" fmla="*/ 600 h 246"/>
                <a:gd name="T40" fmla="+- 0 4130 1524"/>
                <a:gd name="T41" fmla="*/ T40 w 13067"/>
                <a:gd name="T42" fmla="+- 0 600 582"/>
                <a:gd name="T43" fmla="*/ 600 h 246"/>
                <a:gd name="T44" fmla="+- 0 4427 1524"/>
                <a:gd name="T45" fmla="*/ T44 w 13067"/>
                <a:gd name="T46" fmla="+- 0 600 582"/>
                <a:gd name="T47" fmla="*/ 600 h 246"/>
                <a:gd name="T48" fmla="+- 0 4734 1524"/>
                <a:gd name="T49" fmla="*/ T48 w 13067"/>
                <a:gd name="T50" fmla="+- 0 600 582"/>
                <a:gd name="T51" fmla="*/ 600 h 246"/>
                <a:gd name="T52" fmla="+- 0 5050 1524"/>
                <a:gd name="T53" fmla="*/ T52 w 13067"/>
                <a:gd name="T54" fmla="+- 0 600 582"/>
                <a:gd name="T55" fmla="*/ 600 h 246"/>
                <a:gd name="T56" fmla="+- 0 5375 1524"/>
                <a:gd name="T57" fmla="*/ T56 w 13067"/>
                <a:gd name="T58" fmla="+- 0 600 582"/>
                <a:gd name="T59" fmla="*/ 600 h 246"/>
                <a:gd name="T60" fmla="+- 0 5707 1524"/>
                <a:gd name="T61" fmla="*/ T60 w 13067"/>
                <a:gd name="T62" fmla="+- 0 600 582"/>
                <a:gd name="T63" fmla="*/ 600 h 246"/>
                <a:gd name="T64" fmla="+- 0 6045 1524"/>
                <a:gd name="T65" fmla="*/ T64 w 13067"/>
                <a:gd name="T66" fmla="+- 0 600 582"/>
                <a:gd name="T67" fmla="*/ 600 h 246"/>
                <a:gd name="T68" fmla="+- 0 6388 1524"/>
                <a:gd name="T69" fmla="*/ T68 w 13067"/>
                <a:gd name="T70" fmla="+- 0 600 582"/>
                <a:gd name="T71" fmla="*/ 600 h 246"/>
                <a:gd name="T72" fmla="+- 0 6735 1524"/>
                <a:gd name="T73" fmla="*/ T72 w 13067"/>
                <a:gd name="T74" fmla="+- 0 600 582"/>
                <a:gd name="T75" fmla="*/ 600 h 246"/>
                <a:gd name="T76" fmla="+- 0 7086 1524"/>
                <a:gd name="T77" fmla="*/ T76 w 13067"/>
                <a:gd name="T78" fmla="+- 0 599 582"/>
                <a:gd name="T79" fmla="*/ 599 h 246"/>
                <a:gd name="T80" fmla="+- 0 7439 1524"/>
                <a:gd name="T81" fmla="*/ T80 w 13067"/>
                <a:gd name="T82" fmla="+- 0 599 582"/>
                <a:gd name="T83" fmla="*/ 599 h 246"/>
                <a:gd name="T84" fmla="+- 0 7792 1524"/>
                <a:gd name="T85" fmla="*/ T84 w 13067"/>
                <a:gd name="T86" fmla="+- 0 599 582"/>
                <a:gd name="T87" fmla="*/ 599 h 246"/>
                <a:gd name="T88" fmla="+- 0 8147 1524"/>
                <a:gd name="T89" fmla="*/ T88 w 13067"/>
                <a:gd name="T90" fmla="+- 0 599 582"/>
                <a:gd name="T91" fmla="*/ 599 h 246"/>
                <a:gd name="T92" fmla="+- 0 8500 1524"/>
                <a:gd name="T93" fmla="*/ T92 w 13067"/>
                <a:gd name="T94" fmla="+- 0 599 582"/>
                <a:gd name="T95" fmla="*/ 599 h 246"/>
                <a:gd name="T96" fmla="+- 0 8851 1524"/>
                <a:gd name="T97" fmla="*/ T96 w 13067"/>
                <a:gd name="T98" fmla="+- 0 599 582"/>
                <a:gd name="T99" fmla="*/ 599 h 246"/>
                <a:gd name="T100" fmla="+- 0 9200 1524"/>
                <a:gd name="T101" fmla="*/ T100 w 13067"/>
                <a:gd name="T102" fmla="+- 0 600 582"/>
                <a:gd name="T103" fmla="*/ 600 h 246"/>
                <a:gd name="T104" fmla="+- 0 9544 1524"/>
                <a:gd name="T105" fmla="*/ T104 w 13067"/>
                <a:gd name="T106" fmla="+- 0 600 582"/>
                <a:gd name="T107" fmla="*/ 600 h 246"/>
                <a:gd name="T108" fmla="+- 0 9884 1524"/>
                <a:gd name="T109" fmla="*/ T108 w 13067"/>
                <a:gd name="T110" fmla="+- 0 600 582"/>
                <a:gd name="T111" fmla="*/ 600 h 246"/>
                <a:gd name="T112" fmla="+- 0 10218 1524"/>
                <a:gd name="T113" fmla="*/ T112 w 13067"/>
                <a:gd name="T114" fmla="+- 0 600 582"/>
                <a:gd name="T115" fmla="*/ 600 h 246"/>
                <a:gd name="T116" fmla="+- 0 10545 1524"/>
                <a:gd name="T117" fmla="*/ T116 w 13067"/>
                <a:gd name="T118" fmla="+- 0 600 582"/>
                <a:gd name="T119" fmla="*/ 600 h 246"/>
                <a:gd name="T120" fmla="+- 0 10864 1524"/>
                <a:gd name="T121" fmla="*/ T120 w 13067"/>
                <a:gd name="T122" fmla="+- 0 601 582"/>
                <a:gd name="T123" fmla="*/ 601 h 246"/>
                <a:gd name="T124" fmla="+- 0 11175 1524"/>
                <a:gd name="T125" fmla="*/ T124 w 13067"/>
                <a:gd name="T126" fmla="+- 0 601 582"/>
                <a:gd name="T127" fmla="*/ 601 h 246"/>
                <a:gd name="T128" fmla="+- 0 11475 1524"/>
                <a:gd name="T129" fmla="*/ T128 w 13067"/>
                <a:gd name="T130" fmla="+- 0 602 582"/>
                <a:gd name="T131" fmla="*/ 602 h 246"/>
                <a:gd name="T132" fmla="+- 0 11765 1524"/>
                <a:gd name="T133" fmla="*/ T132 w 13067"/>
                <a:gd name="T134" fmla="+- 0 602 582"/>
                <a:gd name="T135" fmla="*/ 602 h 246"/>
                <a:gd name="T136" fmla="+- 0 12042 1524"/>
                <a:gd name="T137" fmla="*/ T136 w 13067"/>
                <a:gd name="T138" fmla="+- 0 603 582"/>
                <a:gd name="T139" fmla="*/ 603 h 246"/>
                <a:gd name="T140" fmla="+- 0 12307 1524"/>
                <a:gd name="T141" fmla="*/ T140 w 13067"/>
                <a:gd name="T142" fmla="+- 0 603 582"/>
                <a:gd name="T143" fmla="*/ 603 h 246"/>
                <a:gd name="T144" fmla="+- 0 12558 1524"/>
                <a:gd name="T145" fmla="*/ T144 w 13067"/>
                <a:gd name="T146" fmla="+- 0 604 582"/>
                <a:gd name="T147" fmla="*/ 604 h 246"/>
                <a:gd name="T148" fmla="+- 0 12794 1524"/>
                <a:gd name="T149" fmla="*/ T148 w 13067"/>
                <a:gd name="T150" fmla="+- 0 605 582"/>
                <a:gd name="T151" fmla="*/ 605 h 246"/>
                <a:gd name="T152" fmla="+- 0 13013 1524"/>
                <a:gd name="T153" fmla="*/ T152 w 13067"/>
                <a:gd name="T154" fmla="+- 0 606 582"/>
                <a:gd name="T155" fmla="*/ 606 h 246"/>
                <a:gd name="T156" fmla="+- 0 13216 1524"/>
                <a:gd name="T157" fmla="*/ T156 w 13067"/>
                <a:gd name="T158" fmla="+- 0 607 582"/>
                <a:gd name="T159" fmla="*/ 607 h 246"/>
                <a:gd name="T160" fmla="+- 0 13459 1524"/>
                <a:gd name="T161" fmla="*/ T160 w 13067"/>
                <a:gd name="T162" fmla="+- 0 609 582"/>
                <a:gd name="T163" fmla="*/ 609 h 246"/>
                <a:gd name="T164" fmla="+- 0 13758 1524"/>
                <a:gd name="T165" fmla="*/ T164 w 13067"/>
                <a:gd name="T166" fmla="+- 0 612 582"/>
                <a:gd name="T167" fmla="*/ 612 h 246"/>
                <a:gd name="T168" fmla="+- 0 13971 1524"/>
                <a:gd name="T169" fmla="*/ T168 w 13067"/>
                <a:gd name="T170" fmla="+- 0 615 582"/>
                <a:gd name="T171" fmla="*/ 615 h 246"/>
                <a:gd name="T172" fmla="+- 0 14189 1524"/>
                <a:gd name="T173" fmla="*/ T172 w 13067"/>
                <a:gd name="T174" fmla="+- 0 641 582"/>
                <a:gd name="T175" fmla="*/ 641 h 246"/>
                <a:gd name="T176" fmla="+- 0 14407 1524"/>
                <a:gd name="T177" fmla="*/ T176 w 13067"/>
                <a:gd name="T178" fmla="+- 0 729 582"/>
                <a:gd name="T179" fmla="*/ 729 h 246"/>
                <a:gd name="T180" fmla="+- 0 14590 1524"/>
                <a:gd name="T181" fmla="*/ T180 w 13067"/>
                <a:gd name="T182" fmla="+- 0 828 582"/>
                <a:gd name="T183" fmla="*/ 828 h 24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Lst>
              <a:rect l="0" t="0" r="r" b="b"/>
              <a:pathLst>
                <a:path w="13067" h="246">
                  <a:moveTo>
                    <a:pt x="0" y="0"/>
                  </a:moveTo>
                  <a:lnTo>
                    <a:pt x="62" y="10"/>
                  </a:lnTo>
                  <a:lnTo>
                    <a:pt x="133" y="12"/>
                  </a:lnTo>
                  <a:lnTo>
                    <a:pt x="206" y="13"/>
                  </a:lnTo>
                  <a:lnTo>
                    <a:pt x="267" y="13"/>
                  </a:lnTo>
                  <a:lnTo>
                    <a:pt x="338" y="14"/>
                  </a:lnTo>
                  <a:lnTo>
                    <a:pt x="420" y="14"/>
                  </a:lnTo>
                  <a:lnTo>
                    <a:pt x="510" y="15"/>
                  </a:lnTo>
                  <a:lnTo>
                    <a:pt x="610" y="15"/>
                  </a:lnTo>
                  <a:lnTo>
                    <a:pt x="719" y="15"/>
                  </a:lnTo>
                  <a:lnTo>
                    <a:pt x="836" y="16"/>
                  </a:lnTo>
                  <a:lnTo>
                    <a:pt x="898" y="16"/>
                  </a:lnTo>
                  <a:lnTo>
                    <a:pt x="961" y="16"/>
                  </a:lnTo>
                  <a:lnTo>
                    <a:pt x="1027" y="16"/>
                  </a:lnTo>
                  <a:lnTo>
                    <a:pt x="1095" y="16"/>
                  </a:lnTo>
                  <a:lnTo>
                    <a:pt x="1165" y="16"/>
                  </a:lnTo>
                  <a:lnTo>
                    <a:pt x="1236" y="17"/>
                  </a:lnTo>
                  <a:lnTo>
                    <a:pt x="1309" y="17"/>
                  </a:lnTo>
                  <a:lnTo>
                    <a:pt x="1385" y="17"/>
                  </a:lnTo>
                  <a:lnTo>
                    <a:pt x="1461" y="17"/>
                  </a:lnTo>
                  <a:lnTo>
                    <a:pt x="1540" y="17"/>
                  </a:lnTo>
                  <a:lnTo>
                    <a:pt x="1621" y="17"/>
                  </a:lnTo>
                  <a:lnTo>
                    <a:pt x="1703" y="17"/>
                  </a:lnTo>
                  <a:lnTo>
                    <a:pt x="1786" y="17"/>
                  </a:lnTo>
                  <a:lnTo>
                    <a:pt x="1871" y="17"/>
                  </a:lnTo>
                  <a:lnTo>
                    <a:pt x="1958" y="17"/>
                  </a:lnTo>
                  <a:lnTo>
                    <a:pt x="2046" y="17"/>
                  </a:lnTo>
                  <a:lnTo>
                    <a:pt x="2136" y="17"/>
                  </a:lnTo>
                  <a:lnTo>
                    <a:pt x="2227" y="17"/>
                  </a:lnTo>
                  <a:lnTo>
                    <a:pt x="2320" y="18"/>
                  </a:lnTo>
                  <a:lnTo>
                    <a:pt x="2414" y="18"/>
                  </a:lnTo>
                  <a:lnTo>
                    <a:pt x="2509" y="18"/>
                  </a:lnTo>
                  <a:lnTo>
                    <a:pt x="2606" y="18"/>
                  </a:lnTo>
                  <a:lnTo>
                    <a:pt x="2703" y="18"/>
                  </a:lnTo>
                  <a:lnTo>
                    <a:pt x="2802" y="18"/>
                  </a:lnTo>
                  <a:lnTo>
                    <a:pt x="2903" y="18"/>
                  </a:lnTo>
                  <a:lnTo>
                    <a:pt x="3004" y="18"/>
                  </a:lnTo>
                  <a:lnTo>
                    <a:pt x="3106" y="18"/>
                  </a:lnTo>
                  <a:lnTo>
                    <a:pt x="3210" y="18"/>
                  </a:lnTo>
                  <a:lnTo>
                    <a:pt x="3314" y="18"/>
                  </a:lnTo>
                  <a:lnTo>
                    <a:pt x="3420" y="18"/>
                  </a:lnTo>
                  <a:lnTo>
                    <a:pt x="3526" y="18"/>
                  </a:lnTo>
                  <a:lnTo>
                    <a:pt x="3634" y="18"/>
                  </a:lnTo>
                  <a:lnTo>
                    <a:pt x="3742" y="18"/>
                  </a:lnTo>
                  <a:lnTo>
                    <a:pt x="3851" y="18"/>
                  </a:lnTo>
                  <a:lnTo>
                    <a:pt x="3961" y="18"/>
                  </a:lnTo>
                  <a:lnTo>
                    <a:pt x="4071" y="18"/>
                  </a:lnTo>
                  <a:lnTo>
                    <a:pt x="4183" y="18"/>
                  </a:lnTo>
                  <a:lnTo>
                    <a:pt x="4295" y="18"/>
                  </a:lnTo>
                  <a:lnTo>
                    <a:pt x="4407" y="18"/>
                  </a:lnTo>
                  <a:lnTo>
                    <a:pt x="4521" y="18"/>
                  </a:lnTo>
                  <a:lnTo>
                    <a:pt x="4634" y="18"/>
                  </a:lnTo>
                  <a:lnTo>
                    <a:pt x="4749" y="18"/>
                  </a:lnTo>
                  <a:lnTo>
                    <a:pt x="4864" y="18"/>
                  </a:lnTo>
                  <a:lnTo>
                    <a:pt x="4979" y="18"/>
                  </a:lnTo>
                  <a:lnTo>
                    <a:pt x="5095" y="18"/>
                  </a:lnTo>
                  <a:lnTo>
                    <a:pt x="5211" y="18"/>
                  </a:lnTo>
                  <a:lnTo>
                    <a:pt x="5328" y="18"/>
                  </a:lnTo>
                  <a:lnTo>
                    <a:pt x="5445" y="17"/>
                  </a:lnTo>
                  <a:lnTo>
                    <a:pt x="5562" y="17"/>
                  </a:lnTo>
                  <a:lnTo>
                    <a:pt x="5679" y="17"/>
                  </a:lnTo>
                  <a:lnTo>
                    <a:pt x="5797" y="17"/>
                  </a:lnTo>
                  <a:lnTo>
                    <a:pt x="5915" y="17"/>
                  </a:lnTo>
                  <a:lnTo>
                    <a:pt x="6032" y="17"/>
                  </a:lnTo>
                  <a:lnTo>
                    <a:pt x="6150" y="17"/>
                  </a:lnTo>
                  <a:lnTo>
                    <a:pt x="6268" y="17"/>
                  </a:lnTo>
                  <a:lnTo>
                    <a:pt x="6387" y="17"/>
                  </a:lnTo>
                  <a:lnTo>
                    <a:pt x="6505" y="17"/>
                  </a:lnTo>
                  <a:lnTo>
                    <a:pt x="6623" y="17"/>
                  </a:lnTo>
                  <a:lnTo>
                    <a:pt x="6740" y="17"/>
                  </a:lnTo>
                  <a:lnTo>
                    <a:pt x="6858" y="17"/>
                  </a:lnTo>
                  <a:lnTo>
                    <a:pt x="6976" y="17"/>
                  </a:lnTo>
                  <a:lnTo>
                    <a:pt x="7093" y="17"/>
                  </a:lnTo>
                  <a:lnTo>
                    <a:pt x="7210" y="17"/>
                  </a:lnTo>
                  <a:lnTo>
                    <a:pt x="7327" y="17"/>
                  </a:lnTo>
                  <a:lnTo>
                    <a:pt x="7444" y="18"/>
                  </a:lnTo>
                  <a:lnTo>
                    <a:pt x="7560" y="18"/>
                  </a:lnTo>
                  <a:lnTo>
                    <a:pt x="7676" y="18"/>
                  </a:lnTo>
                  <a:lnTo>
                    <a:pt x="7791" y="18"/>
                  </a:lnTo>
                  <a:lnTo>
                    <a:pt x="7906" y="18"/>
                  </a:lnTo>
                  <a:lnTo>
                    <a:pt x="8020" y="18"/>
                  </a:lnTo>
                  <a:lnTo>
                    <a:pt x="8134" y="18"/>
                  </a:lnTo>
                  <a:lnTo>
                    <a:pt x="8248" y="18"/>
                  </a:lnTo>
                  <a:lnTo>
                    <a:pt x="8360" y="18"/>
                  </a:lnTo>
                  <a:lnTo>
                    <a:pt x="8472" y="18"/>
                  </a:lnTo>
                  <a:lnTo>
                    <a:pt x="8584" y="18"/>
                  </a:lnTo>
                  <a:lnTo>
                    <a:pt x="8694" y="18"/>
                  </a:lnTo>
                  <a:lnTo>
                    <a:pt x="8804" y="18"/>
                  </a:lnTo>
                  <a:lnTo>
                    <a:pt x="8913" y="18"/>
                  </a:lnTo>
                  <a:lnTo>
                    <a:pt x="9021" y="18"/>
                  </a:lnTo>
                  <a:lnTo>
                    <a:pt x="9129" y="18"/>
                  </a:lnTo>
                  <a:lnTo>
                    <a:pt x="9235" y="19"/>
                  </a:lnTo>
                  <a:lnTo>
                    <a:pt x="9340" y="19"/>
                  </a:lnTo>
                  <a:lnTo>
                    <a:pt x="9445" y="19"/>
                  </a:lnTo>
                  <a:lnTo>
                    <a:pt x="9548" y="19"/>
                  </a:lnTo>
                  <a:lnTo>
                    <a:pt x="9651" y="19"/>
                  </a:lnTo>
                  <a:lnTo>
                    <a:pt x="9752" y="19"/>
                  </a:lnTo>
                  <a:lnTo>
                    <a:pt x="9852" y="19"/>
                  </a:lnTo>
                  <a:lnTo>
                    <a:pt x="9951" y="20"/>
                  </a:lnTo>
                  <a:lnTo>
                    <a:pt x="10049" y="20"/>
                  </a:lnTo>
                  <a:lnTo>
                    <a:pt x="10145" y="20"/>
                  </a:lnTo>
                  <a:lnTo>
                    <a:pt x="10241" y="20"/>
                  </a:lnTo>
                  <a:lnTo>
                    <a:pt x="10335" y="20"/>
                  </a:lnTo>
                  <a:lnTo>
                    <a:pt x="10427" y="20"/>
                  </a:lnTo>
                  <a:lnTo>
                    <a:pt x="10518" y="21"/>
                  </a:lnTo>
                  <a:lnTo>
                    <a:pt x="10608" y="21"/>
                  </a:lnTo>
                  <a:lnTo>
                    <a:pt x="10696" y="21"/>
                  </a:lnTo>
                  <a:lnTo>
                    <a:pt x="10783" y="21"/>
                  </a:lnTo>
                  <a:lnTo>
                    <a:pt x="10868" y="22"/>
                  </a:lnTo>
                  <a:lnTo>
                    <a:pt x="10952" y="22"/>
                  </a:lnTo>
                  <a:lnTo>
                    <a:pt x="11034" y="22"/>
                  </a:lnTo>
                  <a:lnTo>
                    <a:pt x="11114" y="22"/>
                  </a:lnTo>
                  <a:lnTo>
                    <a:pt x="11193" y="23"/>
                  </a:lnTo>
                  <a:lnTo>
                    <a:pt x="11270" y="23"/>
                  </a:lnTo>
                  <a:lnTo>
                    <a:pt x="11345" y="23"/>
                  </a:lnTo>
                  <a:lnTo>
                    <a:pt x="11418" y="24"/>
                  </a:lnTo>
                  <a:lnTo>
                    <a:pt x="11489" y="24"/>
                  </a:lnTo>
                  <a:lnTo>
                    <a:pt x="11559" y="24"/>
                  </a:lnTo>
                  <a:lnTo>
                    <a:pt x="11627" y="25"/>
                  </a:lnTo>
                  <a:lnTo>
                    <a:pt x="11692" y="25"/>
                  </a:lnTo>
                  <a:lnTo>
                    <a:pt x="11756" y="26"/>
                  </a:lnTo>
                  <a:lnTo>
                    <a:pt x="11818" y="26"/>
                  </a:lnTo>
                  <a:lnTo>
                    <a:pt x="11935" y="27"/>
                  </a:lnTo>
                  <a:lnTo>
                    <a:pt x="12044" y="28"/>
                  </a:lnTo>
                  <a:lnTo>
                    <a:pt x="12143" y="29"/>
                  </a:lnTo>
                  <a:lnTo>
                    <a:pt x="12234" y="30"/>
                  </a:lnTo>
                  <a:lnTo>
                    <a:pt x="12315" y="31"/>
                  </a:lnTo>
                  <a:lnTo>
                    <a:pt x="12386" y="32"/>
                  </a:lnTo>
                  <a:lnTo>
                    <a:pt x="12447" y="33"/>
                  </a:lnTo>
                  <a:lnTo>
                    <a:pt x="12520" y="35"/>
                  </a:lnTo>
                  <a:lnTo>
                    <a:pt x="12586" y="38"/>
                  </a:lnTo>
                  <a:lnTo>
                    <a:pt x="12665" y="59"/>
                  </a:lnTo>
                  <a:lnTo>
                    <a:pt x="12740" y="85"/>
                  </a:lnTo>
                  <a:lnTo>
                    <a:pt x="12813" y="114"/>
                  </a:lnTo>
                  <a:lnTo>
                    <a:pt x="12883" y="147"/>
                  </a:lnTo>
                  <a:lnTo>
                    <a:pt x="12949" y="180"/>
                  </a:lnTo>
                  <a:lnTo>
                    <a:pt x="13011" y="214"/>
                  </a:lnTo>
                  <a:lnTo>
                    <a:pt x="13066" y="246"/>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80" name="Freeform 271">
              <a:extLst>
                <a:ext uri="{FF2B5EF4-FFF2-40B4-BE49-F238E27FC236}">
                  <a16:creationId xmlns:a16="http://schemas.microsoft.com/office/drawing/2014/main" id="{072456BA-8D2C-C698-BEFE-DDD065B23293}"/>
                </a:ext>
              </a:extLst>
            </p:cNvPr>
            <p:cNvSpPr>
              <a:spLocks/>
            </p:cNvSpPr>
            <p:nvPr/>
          </p:nvSpPr>
          <p:spPr bwMode="auto">
            <a:xfrm>
              <a:off x="14570" y="807"/>
              <a:ext cx="36" cy="30"/>
            </a:xfrm>
            <a:custGeom>
              <a:avLst/>
              <a:gdLst>
                <a:gd name="T0" fmla="+- 0 14606 14570"/>
                <a:gd name="T1" fmla="*/ T0 w 36"/>
                <a:gd name="T2" fmla="+- 0 837 808"/>
                <a:gd name="T3" fmla="*/ 837 h 30"/>
                <a:gd name="T4" fmla="+- 0 14570 14570"/>
                <a:gd name="T5" fmla="*/ T4 w 36"/>
                <a:gd name="T6" fmla="+- 0 833 808"/>
                <a:gd name="T7" fmla="*/ 833 h 30"/>
                <a:gd name="T8" fmla="+- 0 14590 14570"/>
                <a:gd name="T9" fmla="*/ T8 w 36"/>
                <a:gd name="T10" fmla="+- 0 828 808"/>
                <a:gd name="T11" fmla="*/ 828 h 30"/>
                <a:gd name="T12" fmla="+- 0 14585 14570"/>
                <a:gd name="T13" fmla="*/ T12 w 36"/>
                <a:gd name="T14" fmla="+- 0 808 808"/>
                <a:gd name="T15" fmla="*/ 808 h 30"/>
                <a:gd name="T16" fmla="+- 0 14606 14570"/>
                <a:gd name="T17" fmla="*/ T16 w 36"/>
                <a:gd name="T18" fmla="+- 0 837 808"/>
                <a:gd name="T19" fmla="*/ 837 h 30"/>
              </a:gdLst>
              <a:ahLst/>
              <a:cxnLst>
                <a:cxn ang="0">
                  <a:pos x="T1" y="T3"/>
                </a:cxn>
                <a:cxn ang="0">
                  <a:pos x="T5" y="T7"/>
                </a:cxn>
                <a:cxn ang="0">
                  <a:pos x="T9" y="T11"/>
                </a:cxn>
                <a:cxn ang="0">
                  <a:pos x="T13" y="T15"/>
                </a:cxn>
                <a:cxn ang="0">
                  <a:pos x="T17" y="T19"/>
                </a:cxn>
              </a:cxnLst>
              <a:rect l="0" t="0" r="r" b="b"/>
              <a:pathLst>
                <a:path w="36" h="30">
                  <a:moveTo>
                    <a:pt x="36" y="29"/>
                  </a:moveTo>
                  <a:lnTo>
                    <a:pt x="0" y="25"/>
                  </a:lnTo>
                  <a:lnTo>
                    <a:pt x="20" y="20"/>
                  </a:lnTo>
                  <a:lnTo>
                    <a:pt x="15" y="0"/>
                  </a:lnTo>
                  <a:lnTo>
                    <a:pt x="36" y="29"/>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181" name="AutoShape 270">
              <a:extLst>
                <a:ext uri="{FF2B5EF4-FFF2-40B4-BE49-F238E27FC236}">
                  <a16:creationId xmlns:a16="http://schemas.microsoft.com/office/drawing/2014/main" id="{D11BFCC2-BF92-6FE3-46A7-99ADC7197A16}"/>
                </a:ext>
              </a:extLst>
            </p:cNvPr>
            <p:cNvSpPr>
              <a:spLocks/>
            </p:cNvSpPr>
            <p:nvPr/>
          </p:nvSpPr>
          <p:spPr bwMode="auto">
            <a:xfrm>
              <a:off x="14570" y="709"/>
              <a:ext cx="2627" cy="356"/>
            </a:xfrm>
            <a:custGeom>
              <a:avLst/>
              <a:gdLst>
                <a:gd name="T0" fmla="+- 0 14606 14570"/>
                <a:gd name="T1" fmla="*/ T0 w 2627"/>
                <a:gd name="T2" fmla="+- 0 837 709"/>
                <a:gd name="T3" fmla="*/ 837 h 356"/>
                <a:gd name="T4" fmla="+- 0 14585 14570"/>
                <a:gd name="T5" fmla="*/ T4 w 2627"/>
                <a:gd name="T6" fmla="+- 0 808 709"/>
                <a:gd name="T7" fmla="*/ 808 h 356"/>
                <a:gd name="T8" fmla="+- 0 14590 14570"/>
                <a:gd name="T9" fmla="*/ T8 w 2627"/>
                <a:gd name="T10" fmla="+- 0 828 709"/>
                <a:gd name="T11" fmla="*/ 828 h 356"/>
                <a:gd name="T12" fmla="+- 0 14570 14570"/>
                <a:gd name="T13" fmla="*/ T12 w 2627"/>
                <a:gd name="T14" fmla="+- 0 833 709"/>
                <a:gd name="T15" fmla="*/ 833 h 356"/>
                <a:gd name="T16" fmla="+- 0 14606 14570"/>
                <a:gd name="T17" fmla="*/ T16 w 2627"/>
                <a:gd name="T18" fmla="+- 0 837 709"/>
                <a:gd name="T19" fmla="*/ 837 h 356"/>
                <a:gd name="T20" fmla="+- 0 15357 14570"/>
                <a:gd name="T21" fmla="*/ T20 w 2627"/>
                <a:gd name="T22" fmla="+- 0 709 709"/>
                <a:gd name="T23" fmla="*/ 709 h 356"/>
                <a:gd name="T24" fmla="+- 0 17188 14570"/>
                <a:gd name="T25" fmla="*/ T24 w 2627"/>
                <a:gd name="T26" fmla="+- 0 709 709"/>
                <a:gd name="T27" fmla="*/ 709 h 356"/>
                <a:gd name="T28" fmla="+- 0 17190 14570"/>
                <a:gd name="T29" fmla="*/ T28 w 2627"/>
                <a:gd name="T30" fmla="+- 0 709 709"/>
                <a:gd name="T31" fmla="*/ 709 h 356"/>
                <a:gd name="T32" fmla="+- 0 17193 14570"/>
                <a:gd name="T33" fmla="*/ T32 w 2627"/>
                <a:gd name="T34" fmla="+- 0 710 709"/>
                <a:gd name="T35" fmla="*/ 710 h 356"/>
                <a:gd name="T36" fmla="+- 0 17194 14570"/>
                <a:gd name="T37" fmla="*/ T36 w 2627"/>
                <a:gd name="T38" fmla="+- 0 712 709"/>
                <a:gd name="T39" fmla="*/ 712 h 356"/>
                <a:gd name="T40" fmla="+- 0 17196 14570"/>
                <a:gd name="T41" fmla="*/ T40 w 2627"/>
                <a:gd name="T42" fmla="+- 0 714 709"/>
                <a:gd name="T43" fmla="*/ 714 h 356"/>
                <a:gd name="T44" fmla="+- 0 17197 14570"/>
                <a:gd name="T45" fmla="*/ T44 w 2627"/>
                <a:gd name="T46" fmla="+- 0 716 709"/>
                <a:gd name="T47" fmla="*/ 716 h 356"/>
                <a:gd name="T48" fmla="+- 0 17197 14570"/>
                <a:gd name="T49" fmla="*/ T48 w 2627"/>
                <a:gd name="T50" fmla="+- 0 718 709"/>
                <a:gd name="T51" fmla="*/ 718 h 356"/>
                <a:gd name="T52" fmla="+- 0 17197 14570"/>
                <a:gd name="T53" fmla="*/ T52 w 2627"/>
                <a:gd name="T54" fmla="+- 0 1056 709"/>
                <a:gd name="T55" fmla="*/ 1056 h 356"/>
                <a:gd name="T56" fmla="+- 0 17197 14570"/>
                <a:gd name="T57" fmla="*/ T56 w 2627"/>
                <a:gd name="T58" fmla="+- 0 1058 709"/>
                <a:gd name="T59" fmla="*/ 1058 h 356"/>
                <a:gd name="T60" fmla="+- 0 17196 14570"/>
                <a:gd name="T61" fmla="*/ T60 w 2627"/>
                <a:gd name="T62" fmla="+- 0 1061 709"/>
                <a:gd name="T63" fmla="*/ 1061 h 356"/>
                <a:gd name="T64" fmla="+- 0 17194 14570"/>
                <a:gd name="T65" fmla="*/ T64 w 2627"/>
                <a:gd name="T66" fmla="+- 0 1062 709"/>
                <a:gd name="T67" fmla="*/ 1062 h 356"/>
                <a:gd name="T68" fmla="+- 0 17193 14570"/>
                <a:gd name="T69" fmla="*/ T68 w 2627"/>
                <a:gd name="T70" fmla="+- 0 1064 709"/>
                <a:gd name="T71" fmla="*/ 1064 h 356"/>
                <a:gd name="T72" fmla="+- 0 17190 14570"/>
                <a:gd name="T73" fmla="*/ T72 w 2627"/>
                <a:gd name="T74" fmla="+- 0 1065 709"/>
                <a:gd name="T75" fmla="*/ 1065 h 356"/>
                <a:gd name="T76" fmla="+- 0 17188 14570"/>
                <a:gd name="T77" fmla="*/ T76 w 2627"/>
                <a:gd name="T78" fmla="+- 0 1065 709"/>
                <a:gd name="T79" fmla="*/ 1065 h 356"/>
                <a:gd name="T80" fmla="+- 0 15357 14570"/>
                <a:gd name="T81" fmla="*/ T80 w 2627"/>
                <a:gd name="T82" fmla="+- 0 1065 709"/>
                <a:gd name="T83" fmla="*/ 1065 h 356"/>
                <a:gd name="T84" fmla="+- 0 15354 14570"/>
                <a:gd name="T85" fmla="*/ T84 w 2627"/>
                <a:gd name="T86" fmla="+- 0 1065 709"/>
                <a:gd name="T87" fmla="*/ 1065 h 356"/>
                <a:gd name="T88" fmla="+- 0 15352 14570"/>
                <a:gd name="T89" fmla="*/ T88 w 2627"/>
                <a:gd name="T90" fmla="+- 0 1064 709"/>
                <a:gd name="T91" fmla="*/ 1064 h 356"/>
                <a:gd name="T92" fmla="+- 0 15350 14570"/>
                <a:gd name="T93" fmla="*/ T92 w 2627"/>
                <a:gd name="T94" fmla="+- 0 1062 709"/>
                <a:gd name="T95" fmla="*/ 1062 h 356"/>
                <a:gd name="T96" fmla="+- 0 15348 14570"/>
                <a:gd name="T97" fmla="*/ T96 w 2627"/>
                <a:gd name="T98" fmla="+- 0 1061 709"/>
                <a:gd name="T99" fmla="*/ 1061 h 356"/>
                <a:gd name="T100" fmla="+- 0 15347 14570"/>
                <a:gd name="T101" fmla="*/ T100 w 2627"/>
                <a:gd name="T102" fmla="+- 0 1058 709"/>
                <a:gd name="T103" fmla="*/ 1058 h 356"/>
                <a:gd name="T104" fmla="+- 0 15347 14570"/>
                <a:gd name="T105" fmla="*/ T104 w 2627"/>
                <a:gd name="T106" fmla="+- 0 1056 709"/>
                <a:gd name="T107" fmla="*/ 1056 h 356"/>
                <a:gd name="T108" fmla="+- 0 15347 14570"/>
                <a:gd name="T109" fmla="*/ T108 w 2627"/>
                <a:gd name="T110" fmla="+- 0 718 709"/>
                <a:gd name="T111" fmla="*/ 718 h 356"/>
                <a:gd name="T112" fmla="+- 0 15347 14570"/>
                <a:gd name="T113" fmla="*/ T112 w 2627"/>
                <a:gd name="T114" fmla="+- 0 716 709"/>
                <a:gd name="T115" fmla="*/ 716 h 356"/>
                <a:gd name="T116" fmla="+- 0 15348 14570"/>
                <a:gd name="T117" fmla="*/ T116 w 2627"/>
                <a:gd name="T118" fmla="+- 0 714 709"/>
                <a:gd name="T119" fmla="*/ 714 h 356"/>
                <a:gd name="T120" fmla="+- 0 15350 14570"/>
                <a:gd name="T121" fmla="*/ T120 w 2627"/>
                <a:gd name="T122" fmla="+- 0 712 709"/>
                <a:gd name="T123" fmla="*/ 712 h 356"/>
                <a:gd name="T124" fmla="+- 0 15352 14570"/>
                <a:gd name="T125" fmla="*/ T124 w 2627"/>
                <a:gd name="T126" fmla="+- 0 710 709"/>
                <a:gd name="T127" fmla="*/ 710 h 356"/>
                <a:gd name="T128" fmla="+- 0 15354 14570"/>
                <a:gd name="T129" fmla="*/ T128 w 2627"/>
                <a:gd name="T130" fmla="+- 0 709 709"/>
                <a:gd name="T131" fmla="*/ 709 h 356"/>
                <a:gd name="T132" fmla="+- 0 15357 14570"/>
                <a:gd name="T133" fmla="*/ T132 w 2627"/>
                <a:gd name="T134" fmla="+- 0 709 709"/>
                <a:gd name="T135" fmla="*/ 709 h 356"/>
                <a:gd name="T136" fmla="+- 0 17124 14570"/>
                <a:gd name="T137" fmla="*/ T136 w 2627"/>
                <a:gd name="T138" fmla="+- 0 727 709"/>
                <a:gd name="T139" fmla="*/ 727 h 356"/>
                <a:gd name="T140" fmla="+- 0 17179 14570"/>
                <a:gd name="T141" fmla="*/ T140 w 2627"/>
                <a:gd name="T142" fmla="+- 0 727 709"/>
                <a:gd name="T143" fmla="*/ 727 h 356"/>
                <a:gd name="T144" fmla="+- 0 17179 14570"/>
                <a:gd name="T145" fmla="*/ T144 w 2627"/>
                <a:gd name="T146" fmla="+- 0 764 709"/>
                <a:gd name="T147" fmla="*/ 764 h 356"/>
                <a:gd name="T148" fmla="+- 0 17124 14570"/>
                <a:gd name="T149" fmla="*/ T148 w 2627"/>
                <a:gd name="T150" fmla="+- 0 764 709"/>
                <a:gd name="T151" fmla="*/ 764 h 356"/>
                <a:gd name="T152" fmla="+- 0 17124 14570"/>
                <a:gd name="T153" fmla="*/ T152 w 2627"/>
                <a:gd name="T154" fmla="+- 0 727 709"/>
                <a:gd name="T155" fmla="*/ 727 h 356"/>
                <a:gd name="T156" fmla="+- 0 17116 14570"/>
                <a:gd name="T157" fmla="*/ T156 w 2627"/>
                <a:gd name="T158" fmla="+- 0 735 709"/>
                <a:gd name="T159" fmla="*/ 735 h 356"/>
                <a:gd name="T160" fmla="+- 0 17131 14570"/>
                <a:gd name="T161" fmla="*/ T160 w 2627"/>
                <a:gd name="T162" fmla="+- 0 735 709"/>
                <a:gd name="T163" fmla="*/ 735 h 356"/>
                <a:gd name="T164" fmla="+- 0 17131 14570"/>
                <a:gd name="T165" fmla="*/ T164 w 2627"/>
                <a:gd name="T166" fmla="+- 0 742 709"/>
                <a:gd name="T167" fmla="*/ 742 h 356"/>
                <a:gd name="T168" fmla="+- 0 17116 14570"/>
                <a:gd name="T169" fmla="*/ T168 w 2627"/>
                <a:gd name="T170" fmla="+- 0 742 709"/>
                <a:gd name="T171" fmla="*/ 742 h 356"/>
                <a:gd name="T172" fmla="+- 0 17116 14570"/>
                <a:gd name="T173" fmla="*/ T172 w 2627"/>
                <a:gd name="T174" fmla="+- 0 735 709"/>
                <a:gd name="T175" fmla="*/ 735 h 356"/>
                <a:gd name="T176" fmla="+- 0 17116 14570"/>
                <a:gd name="T177" fmla="*/ T176 w 2627"/>
                <a:gd name="T178" fmla="+- 0 749 709"/>
                <a:gd name="T179" fmla="*/ 749 h 356"/>
                <a:gd name="T180" fmla="+- 0 17131 14570"/>
                <a:gd name="T181" fmla="*/ T180 w 2627"/>
                <a:gd name="T182" fmla="+- 0 749 709"/>
                <a:gd name="T183" fmla="*/ 749 h 356"/>
                <a:gd name="T184" fmla="+- 0 17131 14570"/>
                <a:gd name="T185" fmla="*/ T184 w 2627"/>
                <a:gd name="T186" fmla="+- 0 757 709"/>
                <a:gd name="T187" fmla="*/ 757 h 356"/>
                <a:gd name="T188" fmla="+- 0 17116 14570"/>
                <a:gd name="T189" fmla="*/ T188 w 2627"/>
                <a:gd name="T190" fmla="+- 0 757 709"/>
                <a:gd name="T191" fmla="*/ 757 h 356"/>
                <a:gd name="T192" fmla="+- 0 17116 14570"/>
                <a:gd name="T193" fmla="*/ T192 w 2627"/>
                <a:gd name="T194" fmla="+- 0 749 709"/>
                <a:gd name="T195" fmla="*/ 749 h 35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Lst>
              <a:rect l="0" t="0" r="r" b="b"/>
              <a:pathLst>
                <a:path w="2627" h="356">
                  <a:moveTo>
                    <a:pt x="36" y="128"/>
                  </a:moveTo>
                  <a:lnTo>
                    <a:pt x="15" y="99"/>
                  </a:lnTo>
                  <a:lnTo>
                    <a:pt x="20" y="119"/>
                  </a:lnTo>
                  <a:lnTo>
                    <a:pt x="0" y="124"/>
                  </a:lnTo>
                  <a:lnTo>
                    <a:pt x="36" y="128"/>
                  </a:lnTo>
                  <a:close/>
                  <a:moveTo>
                    <a:pt x="787" y="0"/>
                  </a:moveTo>
                  <a:lnTo>
                    <a:pt x="2618" y="0"/>
                  </a:lnTo>
                  <a:lnTo>
                    <a:pt x="2620" y="0"/>
                  </a:lnTo>
                  <a:lnTo>
                    <a:pt x="2623" y="1"/>
                  </a:lnTo>
                  <a:lnTo>
                    <a:pt x="2624" y="3"/>
                  </a:lnTo>
                  <a:lnTo>
                    <a:pt x="2626" y="5"/>
                  </a:lnTo>
                  <a:lnTo>
                    <a:pt x="2627" y="7"/>
                  </a:lnTo>
                  <a:lnTo>
                    <a:pt x="2627" y="9"/>
                  </a:lnTo>
                  <a:lnTo>
                    <a:pt x="2627" y="347"/>
                  </a:lnTo>
                  <a:lnTo>
                    <a:pt x="2627" y="349"/>
                  </a:lnTo>
                  <a:lnTo>
                    <a:pt x="2626" y="352"/>
                  </a:lnTo>
                  <a:lnTo>
                    <a:pt x="2624" y="353"/>
                  </a:lnTo>
                  <a:lnTo>
                    <a:pt x="2623" y="355"/>
                  </a:lnTo>
                  <a:lnTo>
                    <a:pt x="2620" y="356"/>
                  </a:lnTo>
                  <a:lnTo>
                    <a:pt x="2618" y="356"/>
                  </a:lnTo>
                  <a:lnTo>
                    <a:pt x="787" y="356"/>
                  </a:lnTo>
                  <a:lnTo>
                    <a:pt x="784" y="356"/>
                  </a:lnTo>
                  <a:lnTo>
                    <a:pt x="782" y="355"/>
                  </a:lnTo>
                  <a:lnTo>
                    <a:pt x="780" y="353"/>
                  </a:lnTo>
                  <a:lnTo>
                    <a:pt x="778" y="352"/>
                  </a:lnTo>
                  <a:lnTo>
                    <a:pt x="777" y="349"/>
                  </a:lnTo>
                  <a:lnTo>
                    <a:pt x="777" y="347"/>
                  </a:lnTo>
                  <a:lnTo>
                    <a:pt x="777" y="9"/>
                  </a:lnTo>
                  <a:lnTo>
                    <a:pt x="777" y="7"/>
                  </a:lnTo>
                  <a:lnTo>
                    <a:pt x="778" y="5"/>
                  </a:lnTo>
                  <a:lnTo>
                    <a:pt x="780" y="3"/>
                  </a:lnTo>
                  <a:lnTo>
                    <a:pt x="782" y="1"/>
                  </a:lnTo>
                  <a:lnTo>
                    <a:pt x="784" y="0"/>
                  </a:lnTo>
                  <a:lnTo>
                    <a:pt x="787" y="0"/>
                  </a:lnTo>
                  <a:close/>
                  <a:moveTo>
                    <a:pt x="2554" y="18"/>
                  </a:moveTo>
                  <a:lnTo>
                    <a:pt x="2609" y="18"/>
                  </a:lnTo>
                  <a:lnTo>
                    <a:pt x="2609" y="55"/>
                  </a:lnTo>
                  <a:lnTo>
                    <a:pt x="2554" y="55"/>
                  </a:lnTo>
                  <a:lnTo>
                    <a:pt x="2554" y="18"/>
                  </a:lnTo>
                  <a:close/>
                  <a:moveTo>
                    <a:pt x="2546" y="26"/>
                  </a:moveTo>
                  <a:lnTo>
                    <a:pt x="2561" y="26"/>
                  </a:lnTo>
                  <a:lnTo>
                    <a:pt x="2561" y="33"/>
                  </a:lnTo>
                  <a:lnTo>
                    <a:pt x="2546" y="33"/>
                  </a:lnTo>
                  <a:lnTo>
                    <a:pt x="2546" y="26"/>
                  </a:lnTo>
                  <a:close/>
                  <a:moveTo>
                    <a:pt x="2546" y="40"/>
                  </a:moveTo>
                  <a:lnTo>
                    <a:pt x="2561" y="40"/>
                  </a:lnTo>
                  <a:lnTo>
                    <a:pt x="2561" y="48"/>
                  </a:lnTo>
                  <a:lnTo>
                    <a:pt x="2546" y="48"/>
                  </a:lnTo>
                  <a:lnTo>
                    <a:pt x="2546" y="40"/>
                  </a:lnTo>
                  <a:close/>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dirty="0"/>
            </a:p>
          </p:txBody>
        </p:sp>
        <p:sp>
          <p:nvSpPr>
            <p:cNvPr id="182" name="Freeform 269">
              <a:extLst>
                <a:ext uri="{FF2B5EF4-FFF2-40B4-BE49-F238E27FC236}">
                  <a16:creationId xmlns:a16="http://schemas.microsoft.com/office/drawing/2014/main" id="{422CA8E7-6280-CB14-3BC3-02A0F90B3153}"/>
                </a:ext>
              </a:extLst>
            </p:cNvPr>
            <p:cNvSpPr>
              <a:spLocks/>
            </p:cNvSpPr>
            <p:nvPr/>
          </p:nvSpPr>
          <p:spPr bwMode="auto">
            <a:xfrm>
              <a:off x="15406" y="837"/>
              <a:ext cx="1733" cy="170"/>
            </a:xfrm>
            <a:custGeom>
              <a:avLst/>
              <a:gdLst>
                <a:gd name="T0" fmla="+- 0 17132 15406"/>
                <a:gd name="T1" fmla="*/ T0 w 1733"/>
                <a:gd name="T2" fmla="+- 0 1007 837"/>
                <a:gd name="T3" fmla="*/ 1007 h 170"/>
                <a:gd name="T4" fmla="+- 0 15413 15406"/>
                <a:gd name="T5" fmla="*/ T4 w 1733"/>
                <a:gd name="T6" fmla="+- 0 1007 837"/>
                <a:gd name="T7" fmla="*/ 1007 h 170"/>
                <a:gd name="T8" fmla="+- 0 15411 15406"/>
                <a:gd name="T9" fmla="*/ T8 w 1733"/>
                <a:gd name="T10" fmla="+- 0 1006 837"/>
                <a:gd name="T11" fmla="*/ 1006 h 170"/>
                <a:gd name="T12" fmla="+- 0 15407 15406"/>
                <a:gd name="T13" fmla="*/ T12 w 1733"/>
                <a:gd name="T14" fmla="+- 0 1003 837"/>
                <a:gd name="T15" fmla="*/ 1003 h 170"/>
                <a:gd name="T16" fmla="+- 0 15406 15406"/>
                <a:gd name="T17" fmla="*/ T16 w 1733"/>
                <a:gd name="T18" fmla="+- 0 1001 837"/>
                <a:gd name="T19" fmla="*/ 1001 h 170"/>
                <a:gd name="T20" fmla="+- 0 15406 15406"/>
                <a:gd name="T21" fmla="*/ T20 w 1733"/>
                <a:gd name="T22" fmla="+- 0 844 837"/>
                <a:gd name="T23" fmla="*/ 844 h 170"/>
                <a:gd name="T24" fmla="+- 0 15407 15406"/>
                <a:gd name="T25" fmla="*/ T24 w 1733"/>
                <a:gd name="T26" fmla="+- 0 842 837"/>
                <a:gd name="T27" fmla="*/ 842 h 170"/>
                <a:gd name="T28" fmla="+- 0 15411 15406"/>
                <a:gd name="T29" fmla="*/ T28 w 1733"/>
                <a:gd name="T30" fmla="+- 0 838 837"/>
                <a:gd name="T31" fmla="*/ 838 h 170"/>
                <a:gd name="T32" fmla="+- 0 15413 15406"/>
                <a:gd name="T33" fmla="*/ T32 w 1733"/>
                <a:gd name="T34" fmla="+- 0 837 837"/>
                <a:gd name="T35" fmla="*/ 837 h 170"/>
                <a:gd name="T36" fmla="+- 0 15415 15406"/>
                <a:gd name="T37" fmla="*/ T36 w 1733"/>
                <a:gd name="T38" fmla="+- 0 837 837"/>
                <a:gd name="T39" fmla="*/ 837 h 170"/>
                <a:gd name="T40" fmla="+- 0 17132 15406"/>
                <a:gd name="T41" fmla="*/ T40 w 1733"/>
                <a:gd name="T42" fmla="+- 0 837 837"/>
                <a:gd name="T43" fmla="*/ 837 h 170"/>
                <a:gd name="T44" fmla="+- 0 17134 15406"/>
                <a:gd name="T45" fmla="*/ T44 w 1733"/>
                <a:gd name="T46" fmla="+- 0 838 837"/>
                <a:gd name="T47" fmla="*/ 838 h 170"/>
                <a:gd name="T48" fmla="+- 0 17137 15406"/>
                <a:gd name="T49" fmla="*/ T48 w 1733"/>
                <a:gd name="T50" fmla="+- 0 842 837"/>
                <a:gd name="T51" fmla="*/ 842 h 170"/>
                <a:gd name="T52" fmla="+- 0 17138 15406"/>
                <a:gd name="T53" fmla="*/ T52 w 1733"/>
                <a:gd name="T54" fmla="+- 0 844 837"/>
                <a:gd name="T55" fmla="*/ 844 h 170"/>
                <a:gd name="T56" fmla="+- 0 17138 15406"/>
                <a:gd name="T57" fmla="*/ T56 w 1733"/>
                <a:gd name="T58" fmla="+- 0 1001 837"/>
                <a:gd name="T59" fmla="*/ 1001 h 170"/>
                <a:gd name="T60" fmla="+- 0 17137 15406"/>
                <a:gd name="T61" fmla="*/ T60 w 1733"/>
                <a:gd name="T62" fmla="+- 0 1003 837"/>
                <a:gd name="T63" fmla="*/ 1003 h 170"/>
                <a:gd name="T64" fmla="+- 0 17134 15406"/>
                <a:gd name="T65" fmla="*/ T64 w 1733"/>
                <a:gd name="T66" fmla="+- 0 1006 837"/>
                <a:gd name="T67" fmla="*/ 1006 h 170"/>
                <a:gd name="T68" fmla="+- 0 17132 15406"/>
                <a:gd name="T69" fmla="*/ T68 w 1733"/>
                <a:gd name="T70" fmla="+- 0 1007 837"/>
                <a:gd name="T71" fmla="*/ 100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733" h="170">
                  <a:moveTo>
                    <a:pt x="1726" y="170"/>
                  </a:moveTo>
                  <a:lnTo>
                    <a:pt x="7" y="170"/>
                  </a:lnTo>
                  <a:lnTo>
                    <a:pt x="5" y="169"/>
                  </a:lnTo>
                  <a:lnTo>
                    <a:pt x="1" y="166"/>
                  </a:lnTo>
                  <a:lnTo>
                    <a:pt x="0" y="164"/>
                  </a:lnTo>
                  <a:lnTo>
                    <a:pt x="0" y="7"/>
                  </a:lnTo>
                  <a:lnTo>
                    <a:pt x="1" y="5"/>
                  </a:lnTo>
                  <a:lnTo>
                    <a:pt x="5" y="1"/>
                  </a:lnTo>
                  <a:lnTo>
                    <a:pt x="7" y="0"/>
                  </a:lnTo>
                  <a:lnTo>
                    <a:pt x="9" y="0"/>
                  </a:lnTo>
                  <a:lnTo>
                    <a:pt x="1726" y="0"/>
                  </a:lnTo>
                  <a:lnTo>
                    <a:pt x="1728" y="1"/>
                  </a:lnTo>
                  <a:lnTo>
                    <a:pt x="1731" y="5"/>
                  </a:lnTo>
                  <a:lnTo>
                    <a:pt x="1732" y="7"/>
                  </a:lnTo>
                  <a:lnTo>
                    <a:pt x="1732" y="164"/>
                  </a:lnTo>
                  <a:lnTo>
                    <a:pt x="1731" y="166"/>
                  </a:lnTo>
                  <a:lnTo>
                    <a:pt x="1728" y="169"/>
                  </a:lnTo>
                  <a:lnTo>
                    <a:pt x="1726"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183" name="Freeform 268">
              <a:extLst>
                <a:ext uri="{FF2B5EF4-FFF2-40B4-BE49-F238E27FC236}">
                  <a16:creationId xmlns:a16="http://schemas.microsoft.com/office/drawing/2014/main" id="{6041DDC6-5A8F-68C4-B2CA-FE8DD2B32137}"/>
                </a:ext>
              </a:extLst>
            </p:cNvPr>
            <p:cNvSpPr>
              <a:spLocks/>
            </p:cNvSpPr>
            <p:nvPr/>
          </p:nvSpPr>
          <p:spPr bwMode="auto">
            <a:xfrm>
              <a:off x="15406" y="837"/>
              <a:ext cx="1733" cy="170"/>
            </a:xfrm>
            <a:custGeom>
              <a:avLst/>
              <a:gdLst>
                <a:gd name="T0" fmla="+- 0 15415 15406"/>
                <a:gd name="T1" fmla="*/ T0 w 1733"/>
                <a:gd name="T2" fmla="+- 0 837 837"/>
                <a:gd name="T3" fmla="*/ 837 h 170"/>
                <a:gd name="T4" fmla="+- 0 17129 15406"/>
                <a:gd name="T5" fmla="*/ T4 w 1733"/>
                <a:gd name="T6" fmla="+- 0 837 837"/>
                <a:gd name="T7" fmla="*/ 837 h 170"/>
                <a:gd name="T8" fmla="+- 0 17132 15406"/>
                <a:gd name="T9" fmla="*/ T8 w 1733"/>
                <a:gd name="T10" fmla="+- 0 837 837"/>
                <a:gd name="T11" fmla="*/ 837 h 170"/>
                <a:gd name="T12" fmla="+- 0 17134 15406"/>
                <a:gd name="T13" fmla="*/ T12 w 1733"/>
                <a:gd name="T14" fmla="+- 0 838 837"/>
                <a:gd name="T15" fmla="*/ 838 h 170"/>
                <a:gd name="T16" fmla="+- 0 17136 15406"/>
                <a:gd name="T17" fmla="*/ T16 w 1733"/>
                <a:gd name="T18" fmla="+- 0 840 837"/>
                <a:gd name="T19" fmla="*/ 840 h 170"/>
                <a:gd name="T20" fmla="+- 0 17137 15406"/>
                <a:gd name="T21" fmla="*/ T20 w 1733"/>
                <a:gd name="T22" fmla="+- 0 842 837"/>
                <a:gd name="T23" fmla="*/ 842 h 170"/>
                <a:gd name="T24" fmla="+- 0 17138 15406"/>
                <a:gd name="T25" fmla="*/ T24 w 1733"/>
                <a:gd name="T26" fmla="+- 0 844 837"/>
                <a:gd name="T27" fmla="*/ 844 h 170"/>
                <a:gd name="T28" fmla="+- 0 17138 15406"/>
                <a:gd name="T29" fmla="*/ T28 w 1733"/>
                <a:gd name="T30" fmla="+- 0 847 837"/>
                <a:gd name="T31" fmla="*/ 847 h 170"/>
                <a:gd name="T32" fmla="+- 0 17138 15406"/>
                <a:gd name="T33" fmla="*/ T32 w 1733"/>
                <a:gd name="T34" fmla="+- 0 998 837"/>
                <a:gd name="T35" fmla="*/ 998 h 170"/>
                <a:gd name="T36" fmla="+- 0 17132 15406"/>
                <a:gd name="T37" fmla="*/ T36 w 1733"/>
                <a:gd name="T38" fmla="+- 0 1007 837"/>
                <a:gd name="T39" fmla="*/ 1007 h 170"/>
                <a:gd name="T40" fmla="+- 0 17129 15406"/>
                <a:gd name="T41" fmla="*/ T40 w 1733"/>
                <a:gd name="T42" fmla="+- 0 1007 837"/>
                <a:gd name="T43" fmla="*/ 1007 h 170"/>
                <a:gd name="T44" fmla="+- 0 15415 15406"/>
                <a:gd name="T45" fmla="*/ T44 w 1733"/>
                <a:gd name="T46" fmla="+- 0 1007 837"/>
                <a:gd name="T47" fmla="*/ 1007 h 170"/>
                <a:gd name="T48" fmla="+- 0 15413 15406"/>
                <a:gd name="T49" fmla="*/ T48 w 1733"/>
                <a:gd name="T50" fmla="+- 0 1007 837"/>
                <a:gd name="T51" fmla="*/ 1007 h 170"/>
                <a:gd name="T52" fmla="+- 0 15411 15406"/>
                <a:gd name="T53" fmla="*/ T52 w 1733"/>
                <a:gd name="T54" fmla="+- 0 1006 837"/>
                <a:gd name="T55" fmla="*/ 1006 h 170"/>
                <a:gd name="T56" fmla="+- 0 15409 15406"/>
                <a:gd name="T57" fmla="*/ T56 w 1733"/>
                <a:gd name="T58" fmla="+- 0 1005 837"/>
                <a:gd name="T59" fmla="*/ 1005 h 170"/>
                <a:gd name="T60" fmla="+- 0 15407 15406"/>
                <a:gd name="T61" fmla="*/ T60 w 1733"/>
                <a:gd name="T62" fmla="+- 0 1003 837"/>
                <a:gd name="T63" fmla="*/ 1003 h 170"/>
                <a:gd name="T64" fmla="+- 0 15406 15406"/>
                <a:gd name="T65" fmla="*/ T64 w 1733"/>
                <a:gd name="T66" fmla="+- 0 1001 837"/>
                <a:gd name="T67" fmla="*/ 1001 h 170"/>
                <a:gd name="T68" fmla="+- 0 15406 15406"/>
                <a:gd name="T69" fmla="*/ T68 w 1733"/>
                <a:gd name="T70" fmla="+- 0 998 837"/>
                <a:gd name="T71" fmla="*/ 998 h 170"/>
                <a:gd name="T72" fmla="+- 0 15406 15406"/>
                <a:gd name="T73" fmla="*/ T72 w 1733"/>
                <a:gd name="T74" fmla="+- 0 847 837"/>
                <a:gd name="T75" fmla="*/ 847 h 170"/>
                <a:gd name="T76" fmla="+- 0 15406 15406"/>
                <a:gd name="T77" fmla="*/ T76 w 1733"/>
                <a:gd name="T78" fmla="+- 0 844 837"/>
                <a:gd name="T79" fmla="*/ 844 h 170"/>
                <a:gd name="T80" fmla="+- 0 15407 15406"/>
                <a:gd name="T81" fmla="*/ T80 w 1733"/>
                <a:gd name="T82" fmla="+- 0 842 837"/>
                <a:gd name="T83" fmla="*/ 842 h 170"/>
                <a:gd name="T84" fmla="+- 0 15409 15406"/>
                <a:gd name="T85" fmla="*/ T84 w 1733"/>
                <a:gd name="T86" fmla="+- 0 840 837"/>
                <a:gd name="T87" fmla="*/ 840 h 170"/>
                <a:gd name="T88" fmla="+- 0 15411 15406"/>
                <a:gd name="T89" fmla="*/ T88 w 1733"/>
                <a:gd name="T90" fmla="+- 0 838 837"/>
                <a:gd name="T91" fmla="*/ 838 h 170"/>
                <a:gd name="T92" fmla="+- 0 15413 15406"/>
                <a:gd name="T93" fmla="*/ T92 w 1733"/>
                <a:gd name="T94" fmla="+- 0 837 837"/>
                <a:gd name="T95" fmla="*/ 837 h 170"/>
                <a:gd name="T96" fmla="+- 0 15415 15406"/>
                <a:gd name="T97" fmla="*/ T96 w 1733"/>
                <a:gd name="T98" fmla="+- 0 837 837"/>
                <a:gd name="T99" fmla="*/ 83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1733" h="170">
                  <a:moveTo>
                    <a:pt x="9" y="0"/>
                  </a:moveTo>
                  <a:lnTo>
                    <a:pt x="1723" y="0"/>
                  </a:lnTo>
                  <a:lnTo>
                    <a:pt x="1726" y="0"/>
                  </a:lnTo>
                  <a:lnTo>
                    <a:pt x="1728" y="1"/>
                  </a:lnTo>
                  <a:lnTo>
                    <a:pt x="1730" y="3"/>
                  </a:lnTo>
                  <a:lnTo>
                    <a:pt x="1731" y="5"/>
                  </a:lnTo>
                  <a:lnTo>
                    <a:pt x="1732" y="7"/>
                  </a:lnTo>
                  <a:lnTo>
                    <a:pt x="1732" y="10"/>
                  </a:lnTo>
                  <a:lnTo>
                    <a:pt x="1732" y="161"/>
                  </a:lnTo>
                  <a:lnTo>
                    <a:pt x="1726" y="170"/>
                  </a:lnTo>
                  <a:lnTo>
                    <a:pt x="1723" y="170"/>
                  </a:lnTo>
                  <a:lnTo>
                    <a:pt x="9" y="170"/>
                  </a:lnTo>
                  <a:lnTo>
                    <a:pt x="7" y="170"/>
                  </a:lnTo>
                  <a:lnTo>
                    <a:pt x="5" y="169"/>
                  </a:lnTo>
                  <a:lnTo>
                    <a:pt x="3" y="168"/>
                  </a:lnTo>
                  <a:lnTo>
                    <a:pt x="1" y="166"/>
                  </a:lnTo>
                  <a:lnTo>
                    <a:pt x="0" y="164"/>
                  </a:lnTo>
                  <a:lnTo>
                    <a:pt x="0" y="161"/>
                  </a:lnTo>
                  <a:lnTo>
                    <a:pt x="0" y="10"/>
                  </a:lnTo>
                  <a:lnTo>
                    <a:pt x="0" y="7"/>
                  </a:lnTo>
                  <a:lnTo>
                    <a:pt x="1" y="5"/>
                  </a:lnTo>
                  <a:lnTo>
                    <a:pt x="3" y="3"/>
                  </a:lnTo>
                  <a:lnTo>
                    <a:pt x="5" y="1"/>
                  </a:lnTo>
                  <a:lnTo>
                    <a:pt x="7"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84" name="Rectangle 267">
              <a:extLst>
                <a:ext uri="{FF2B5EF4-FFF2-40B4-BE49-F238E27FC236}">
                  <a16:creationId xmlns:a16="http://schemas.microsoft.com/office/drawing/2014/main" id="{AA8C1070-AC21-6F63-CD90-150EA9A15436}"/>
                </a:ext>
              </a:extLst>
            </p:cNvPr>
            <p:cNvSpPr>
              <a:spLocks noChangeArrowheads="1"/>
            </p:cNvSpPr>
            <p:nvPr/>
          </p:nvSpPr>
          <p:spPr bwMode="auto">
            <a:xfrm>
              <a:off x="17064" y="855"/>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85" name="Rectangle 266">
              <a:extLst>
                <a:ext uri="{FF2B5EF4-FFF2-40B4-BE49-F238E27FC236}">
                  <a16:creationId xmlns:a16="http://schemas.microsoft.com/office/drawing/2014/main" id="{163E9498-D398-AA84-CB90-8B3BC91D8FA4}"/>
                </a:ext>
              </a:extLst>
            </p:cNvPr>
            <p:cNvSpPr>
              <a:spLocks noChangeArrowheads="1"/>
            </p:cNvSpPr>
            <p:nvPr/>
          </p:nvSpPr>
          <p:spPr bwMode="auto">
            <a:xfrm>
              <a:off x="17064" y="855"/>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86" name="Rectangle 265">
              <a:extLst>
                <a:ext uri="{FF2B5EF4-FFF2-40B4-BE49-F238E27FC236}">
                  <a16:creationId xmlns:a16="http://schemas.microsoft.com/office/drawing/2014/main" id="{3A70F66D-587C-1122-6825-1A659A6A4B63}"/>
                </a:ext>
              </a:extLst>
            </p:cNvPr>
            <p:cNvSpPr>
              <a:spLocks noChangeArrowheads="1"/>
            </p:cNvSpPr>
            <p:nvPr/>
          </p:nvSpPr>
          <p:spPr bwMode="auto">
            <a:xfrm>
              <a:off x="17057" y="8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87" name="Rectangle 264">
              <a:extLst>
                <a:ext uri="{FF2B5EF4-FFF2-40B4-BE49-F238E27FC236}">
                  <a16:creationId xmlns:a16="http://schemas.microsoft.com/office/drawing/2014/main" id="{8F9DF011-BB96-B070-75E2-2DFC96D5FA00}"/>
                </a:ext>
              </a:extLst>
            </p:cNvPr>
            <p:cNvSpPr>
              <a:spLocks noChangeArrowheads="1"/>
            </p:cNvSpPr>
            <p:nvPr/>
          </p:nvSpPr>
          <p:spPr bwMode="auto">
            <a:xfrm>
              <a:off x="17057" y="8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88" name="Rectangle 263">
              <a:extLst>
                <a:ext uri="{FF2B5EF4-FFF2-40B4-BE49-F238E27FC236}">
                  <a16:creationId xmlns:a16="http://schemas.microsoft.com/office/drawing/2014/main" id="{3EF18CA8-2C5D-AF92-A852-94F386CF0E0A}"/>
                </a:ext>
              </a:extLst>
            </p:cNvPr>
            <p:cNvSpPr>
              <a:spLocks noChangeArrowheads="1"/>
            </p:cNvSpPr>
            <p:nvPr/>
          </p:nvSpPr>
          <p:spPr bwMode="auto">
            <a:xfrm>
              <a:off x="17057" y="877"/>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89" name="Rectangle 262">
              <a:extLst>
                <a:ext uri="{FF2B5EF4-FFF2-40B4-BE49-F238E27FC236}">
                  <a16:creationId xmlns:a16="http://schemas.microsoft.com/office/drawing/2014/main" id="{6CB832B4-5525-35B9-0C7F-44544F651BAC}"/>
                </a:ext>
              </a:extLst>
            </p:cNvPr>
            <p:cNvSpPr>
              <a:spLocks noChangeArrowheads="1"/>
            </p:cNvSpPr>
            <p:nvPr/>
          </p:nvSpPr>
          <p:spPr bwMode="auto">
            <a:xfrm>
              <a:off x="17057" y="877"/>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90" name="Freeform 261">
              <a:extLst>
                <a:ext uri="{FF2B5EF4-FFF2-40B4-BE49-F238E27FC236}">
                  <a16:creationId xmlns:a16="http://schemas.microsoft.com/office/drawing/2014/main" id="{F3679B93-5E9C-17F5-C158-E7CA3236A1DB}"/>
                </a:ext>
              </a:extLst>
            </p:cNvPr>
            <p:cNvSpPr>
              <a:spLocks/>
            </p:cNvSpPr>
            <p:nvPr/>
          </p:nvSpPr>
          <p:spPr bwMode="auto">
            <a:xfrm>
              <a:off x="2262" y="582"/>
              <a:ext cx="13782" cy="249"/>
            </a:xfrm>
            <a:custGeom>
              <a:avLst/>
              <a:gdLst>
                <a:gd name="T0" fmla="+- 0 2394 2262"/>
                <a:gd name="T1" fmla="*/ T0 w 13782"/>
                <a:gd name="T2" fmla="+- 0 595 583"/>
                <a:gd name="T3" fmla="*/ 595 h 249"/>
                <a:gd name="T4" fmla="+- 0 2630 2262"/>
                <a:gd name="T5" fmla="*/ T4 w 13782"/>
                <a:gd name="T6" fmla="+- 0 599 583"/>
                <a:gd name="T7" fmla="*/ 599 h 249"/>
                <a:gd name="T8" fmla="+- 0 2904 2262"/>
                <a:gd name="T9" fmla="*/ T8 w 13782"/>
                <a:gd name="T10" fmla="+- 0 602 583"/>
                <a:gd name="T11" fmla="*/ 602 h 249"/>
                <a:gd name="T12" fmla="+- 0 3190 2262"/>
                <a:gd name="T13" fmla="*/ T12 w 13782"/>
                <a:gd name="T14" fmla="+- 0 603 583"/>
                <a:gd name="T15" fmla="*/ 603 h 249"/>
                <a:gd name="T16" fmla="+- 0 3385 2262"/>
                <a:gd name="T17" fmla="*/ T16 w 13782"/>
                <a:gd name="T18" fmla="+- 0 604 583"/>
                <a:gd name="T19" fmla="*/ 604 h 249"/>
                <a:gd name="T20" fmla="+- 0 3596 2262"/>
                <a:gd name="T21" fmla="*/ T20 w 13782"/>
                <a:gd name="T22" fmla="+- 0 604 583"/>
                <a:gd name="T23" fmla="*/ 604 h 249"/>
                <a:gd name="T24" fmla="+- 0 3822 2262"/>
                <a:gd name="T25" fmla="*/ T24 w 13782"/>
                <a:gd name="T26" fmla="+- 0 605 583"/>
                <a:gd name="T27" fmla="*/ 605 h 249"/>
                <a:gd name="T28" fmla="+- 0 4062 2262"/>
                <a:gd name="T29" fmla="*/ T28 w 13782"/>
                <a:gd name="T30" fmla="+- 0 605 583"/>
                <a:gd name="T31" fmla="*/ 605 h 249"/>
                <a:gd name="T32" fmla="+- 0 4317 2262"/>
                <a:gd name="T33" fmla="*/ T32 w 13782"/>
                <a:gd name="T34" fmla="+- 0 605 583"/>
                <a:gd name="T35" fmla="*/ 605 h 249"/>
                <a:gd name="T36" fmla="+- 0 4584 2262"/>
                <a:gd name="T37" fmla="*/ T36 w 13782"/>
                <a:gd name="T38" fmla="+- 0 605 583"/>
                <a:gd name="T39" fmla="*/ 605 h 249"/>
                <a:gd name="T40" fmla="+- 0 4862 2262"/>
                <a:gd name="T41" fmla="*/ T40 w 13782"/>
                <a:gd name="T42" fmla="+- 0 605 583"/>
                <a:gd name="T43" fmla="*/ 605 h 249"/>
                <a:gd name="T44" fmla="+- 0 5152 2262"/>
                <a:gd name="T45" fmla="*/ T44 w 13782"/>
                <a:gd name="T46" fmla="+- 0 605 583"/>
                <a:gd name="T47" fmla="*/ 605 h 249"/>
                <a:gd name="T48" fmla="+- 0 5451 2262"/>
                <a:gd name="T49" fmla="*/ T48 w 13782"/>
                <a:gd name="T50" fmla="+- 0 605 583"/>
                <a:gd name="T51" fmla="*/ 605 h 249"/>
                <a:gd name="T52" fmla="+- 0 5760 2262"/>
                <a:gd name="T53" fmla="*/ T52 w 13782"/>
                <a:gd name="T54" fmla="+- 0 605 583"/>
                <a:gd name="T55" fmla="*/ 605 h 249"/>
                <a:gd name="T56" fmla="+- 0 6076 2262"/>
                <a:gd name="T57" fmla="*/ T56 w 13782"/>
                <a:gd name="T58" fmla="+- 0 605 583"/>
                <a:gd name="T59" fmla="*/ 605 h 249"/>
                <a:gd name="T60" fmla="+- 0 6400 2262"/>
                <a:gd name="T61" fmla="*/ T60 w 13782"/>
                <a:gd name="T62" fmla="+- 0 604 583"/>
                <a:gd name="T63" fmla="*/ 604 h 249"/>
                <a:gd name="T64" fmla="+- 0 6731 2262"/>
                <a:gd name="T65" fmla="*/ T64 w 13782"/>
                <a:gd name="T66" fmla="+- 0 604 583"/>
                <a:gd name="T67" fmla="*/ 604 h 249"/>
                <a:gd name="T68" fmla="+- 0 7066 2262"/>
                <a:gd name="T69" fmla="*/ T68 w 13782"/>
                <a:gd name="T70" fmla="+- 0 604 583"/>
                <a:gd name="T71" fmla="*/ 604 h 249"/>
                <a:gd name="T72" fmla="+- 0 7406 2262"/>
                <a:gd name="T73" fmla="*/ T72 w 13782"/>
                <a:gd name="T74" fmla="+- 0 603 583"/>
                <a:gd name="T75" fmla="*/ 603 h 249"/>
                <a:gd name="T76" fmla="+- 0 7750 2262"/>
                <a:gd name="T77" fmla="*/ T76 w 13782"/>
                <a:gd name="T78" fmla="+- 0 603 583"/>
                <a:gd name="T79" fmla="*/ 603 h 249"/>
                <a:gd name="T80" fmla="+- 0 8097 2262"/>
                <a:gd name="T81" fmla="*/ T80 w 13782"/>
                <a:gd name="T82" fmla="+- 0 602 583"/>
                <a:gd name="T83" fmla="*/ 602 h 249"/>
                <a:gd name="T84" fmla="+- 0 8445 2262"/>
                <a:gd name="T85" fmla="*/ T84 w 13782"/>
                <a:gd name="T86" fmla="+- 0 602 583"/>
                <a:gd name="T87" fmla="*/ 602 h 249"/>
                <a:gd name="T88" fmla="+- 0 8794 2262"/>
                <a:gd name="T89" fmla="*/ T88 w 13782"/>
                <a:gd name="T90" fmla="+- 0 602 583"/>
                <a:gd name="T91" fmla="*/ 602 h 249"/>
                <a:gd name="T92" fmla="+- 0 9143 2262"/>
                <a:gd name="T93" fmla="*/ T92 w 13782"/>
                <a:gd name="T94" fmla="+- 0 601 583"/>
                <a:gd name="T95" fmla="*/ 601 h 249"/>
                <a:gd name="T96" fmla="+- 0 9491 2262"/>
                <a:gd name="T97" fmla="*/ T96 w 13782"/>
                <a:gd name="T98" fmla="+- 0 601 583"/>
                <a:gd name="T99" fmla="*/ 601 h 249"/>
                <a:gd name="T100" fmla="+- 0 9838 2262"/>
                <a:gd name="T101" fmla="*/ T100 w 13782"/>
                <a:gd name="T102" fmla="+- 0 600 583"/>
                <a:gd name="T103" fmla="*/ 600 h 249"/>
                <a:gd name="T104" fmla="+- 0 10182 2262"/>
                <a:gd name="T105" fmla="*/ T104 w 13782"/>
                <a:gd name="T106" fmla="+- 0 600 583"/>
                <a:gd name="T107" fmla="*/ 600 h 249"/>
                <a:gd name="T108" fmla="+- 0 10522 2262"/>
                <a:gd name="T109" fmla="*/ T108 w 13782"/>
                <a:gd name="T110" fmla="+- 0 600 583"/>
                <a:gd name="T111" fmla="*/ 600 h 249"/>
                <a:gd name="T112" fmla="+- 0 10857 2262"/>
                <a:gd name="T113" fmla="*/ T112 w 13782"/>
                <a:gd name="T114" fmla="+- 0 599 583"/>
                <a:gd name="T115" fmla="*/ 599 h 249"/>
                <a:gd name="T116" fmla="+- 0 11188 2262"/>
                <a:gd name="T117" fmla="*/ T116 w 13782"/>
                <a:gd name="T118" fmla="+- 0 599 583"/>
                <a:gd name="T119" fmla="*/ 599 h 249"/>
                <a:gd name="T120" fmla="+- 0 11511 2262"/>
                <a:gd name="T121" fmla="*/ T120 w 13782"/>
                <a:gd name="T122" fmla="+- 0 599 583"/>
                <a:gd name="T123" fmla="*/ 599 h 249"/>
                <a:gd name="T124" fmla="+- 0 11828 2262"/>
                <a:gd name="T125" fmla="*/ T124 w 13782"/>
                <a:gd name="T126" fmla="+- 0 599 583"/>
                <a:gd name="T127" fmla="*/ 599 h 249"/>
                <a:gd name="T128" fmla="+- 0 12136 2262"/>
                <a:gd name="T129" fmla="*/ T128 w 13782"/>
                <a:gd name="T130" fmla="+- 0 599 583"/>
                <a:gd name="T131" fmla="*/ 599 h 249"/>
                <a:gd name="T132" fmla="+- 0 12436 2262"/>
                <a:gd name="T133" fmla="*/ T132 w 13782"/>
                <a:gd name="T134" fmla="+- 0 599 583"/>
                <a:gd name="T135" fmla="*/ 599 h 249"/>
                <a:gd name="T136" fmla="+- 0 12725 2262"/>
                <a:gd name="T137" fmla="*/ T136 w 13782"/>
                <a:gd name="T138" fmla="+- 0 600 583"/>
                <a:gd name="T139" fmla="*/ 600 h 249"/>
                <a:gd name="T140" fmla="+- 0 13004 2262"/>
                <a:gd name="T141" fmla="*/ T140 w 13782"/>
                <a:gd name="T142" fmla="+- 0 600 583"/>
                <a:gd name="T143" fmla="*/ 600 h 249"/>
                <a:gd name="T144" fmla="+- 0 13271 2262"/>
                <a:gd name="T145" fmla="*/ T144 w 13782"/>
                <a:gd name="T146" fmla="+- 0 600 583"/>
                <a:gd name="T147" fmla="*/ 600 h 249"/>
                <a:gd name="T148" fmla="+- 0 13525 2262"/>
                <a:gd name="T149" fmla="*/ T148 w 13782"/>
                <a:gd name="T150" fmla="+- 0 601 583"/>
                <a:gd name="T151" fmla="*/ 601 h 249"/>
                <a:gd name="T152" fmla="+- 0 13766 2262"/>
                <a:gd name="T153" fmla="*/ T152 w 13782"/>
                <a:gd name="T154" fmla="+- 0 602 583"/>
                <a:gd name="T155" fmla="*/ 602 h 249"/>
                <a:gd name="T156" fmla="+- 0 13992 2262"/>
                <a:gd name="T157" fmla="*/ T156 w 13782"/>
                <a:gd name="T158" fmla="+- 0 603 583"/>
                <a:gd name="T159" fmla="*/ 603 h 249"/>
                <a:gd name="T160" fmla="+- 0 14203 2262"/>
                <a:gd name="T161" fmla="*/ T160 w 13782"/>
                <a:gd name="T162" fmla="+- 0 604 583"/>
                <a:gd name="T163" fmla="*/ 604 h 249"/>
                <a:gd name="T164" fmla="+- 0 14397 2262"/>
                <a:gd name="T165" fmla="*/ T164 w 13782"/>
                <a:gd name="T166" fmla="+- 0 605 583"/>
                <a:gd name="T167" fmla="*/ 605 h 249"/>
                <a:gd name="T168" fmla="+- 0 14683 2262"/>
                <a:gd name="T169" fmla="*/ T168 w 13782"/>
                <a:gd name="T170" fmla="+- 0 607 583"/>
                <a:gd name="T171" fmla="*/ 607 h 249"/>
                <a:gd name="T172" fmla="+- 0 14957 2262"/>
                <a:gd name="T173" fmla="*/ T172 w 13782"/>
                <a:gd name="T174" fmla="+- 0 611 583"/>
                <a:gd name="T175" fmla="*/ 611 h 249"/>
                <a:gd name="T176" fmla="+- 0 15172 2262"/>
                <a:gd name="T177" fmla="*/ T176 w 13782"/>
                <a:gd name="T178" fmla="+- 0 616 583"/>
                <a:gd name="T179" fmla="*/ 616 h 249"/>
                <a:gd name="T180" fmla="+- 0 15427 2262"/>
                <a:gd name="T181" fmla="*/ T180 w 13782"/>
                <a:gd name="T182" fmla="+- 0 651 583"/>
                <a:gd name="T183" fmla="*/ 651 h 249"/>
                <a:gd name="T184" fmla="+- 0 15679 2262"/>
                <a:gd name="T185" fmla="*/ T184 w 13782"/>
                <a:gd name="T186" fmla="+- 0 714 583"/>
                <a:gd name="T187" fmla="*/ 714 h 249"/>
                <a:gd name="T188" fmla="+- 0 15911 2262"/>
                <a:gd name="T189" fmla="*/ T188 w 13782"/>
                <a:gd name="T190" fmla="+- 0 785 583"/>
                <a:gd name="T191" fmla="*/ 785 h 24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Lst>
              <a:rect l="0" t="0" r="r" b="b"/>
              <a:pathLst>
                <a:path w="13782" h="249">
                  <a:moveTo>
                    <a:pt x="0" y="0"/>
                  </a:moveTo>
                  <a:lnTo>
                    <a:pt x="65" y="9"/>
                  </a:lnTo>
                  <a:lnTo>
                    <a:pt x="132" y="12"/>
                  </a:lnTo>
                  <a:lnTo>
                    <a:pt x="202" y="14"/>
                  </a:lnTo>
                  <a:lnTo>
                    <a:pt x="295" y="15"/>
                  </a:lnTo>
                  <a:lnTo>
                    <a:pt x="368" y="16"/>
                  </a:lnTo>
                  <a:lnTo>
                    <a:pt x="451" y="17"/>
                  </a:lnTo>
                  <a:lnTo>
                    <a:pt x="542" y="18"/>
                  </a:lnTo>
                  <a:lnTo>
                    <a:pt x="642" y="19"/>
                  </a:lnTo>
                  <a:lnTo>
                    <a:pt x="751" y="19"/>
                  </a:lnTo>
                  <a:lnTo>
                    <a:pt x="867" y="20"/>
                  </a:lnTo>
                  <a:lnTo>
                    <a:pt x="928" y="20"/>
                  </a:lnTo>
                  <a:lnTo>
                    <a:pt x="991" y="20"/>
                  </a:lnTo>
                  <a:lnTo>
                    <a:pt x="1056" y="20"/>
                  </a:lnTo>
                  <a:lnTo>
                    <a:pt x="1123" y="21"/>
                  </a:lnTo>
                  <a:lnTo>
                    <a:pt x="1191" y="21"/>
                  </a:lnTo>
                  <a:lnTo>
                    <a:pt x="1261" y="21"/>
                  </a:lnTo>
                  <a:lnTo>
                    <a:pt x="1334" y="21"/>
                  </a:lnTo>
                  <a:lnTo>
                    <a:pt x="1407" y="21"/>
                  </a:lnTo>
                  <a:lnTo>
                    <a:pt x="1483" y="22"/>
                  </a:lnTo>
                  <a:lnTo>
                    <a:pt x="1560" y="22"/>
                  </a:lnTo>
                  <a:lnTo>
                    <a:pt x="1638" y="22"/>
                  </a:lnTo>
                  <a:lnTo>
                    <a:pt x="1719" y="22"/>
                  </a:lnTo>
                  <a:lnTo>
                    <a:pt x="1800" y="22"/>
                  </a:lnTo>
                  <a:lnTo>
                    <a:pt x="1884" y="22"/>
                  </a:lnTo>
                  <a:lnTo>
                    <a:pt x="1969" y="22"/>
                  </a:lnTo>
                  <a:lnTo>
                    <a:pt x="2055" y="22"/>
                  </a:lnTo>
                  <a:lnTo>
                    <a:pt x="2142" y="22"/>
                  </a:lnTo>
                  <a:lnTo>
                    <a:pt x="2231" y="22"/>
                  </a:lnTo>
                  <a:lnTo>
                    <a:pt x="2322" y="22"/>
                  </a:lnTo>
                  <a:lnTo>
                    <a:pt x="2413" y="22"/>
                  </a:lnTo>
                  <a:lnTo>
                    <a:pt x="2506" y="22"/>
                  </a:lnTo>
                  <a:lnTo>
                    <a:pt x="2600" y="22"/>
                  </a:lnTo>
                  <a:lnTo>
                    <a:pt x="2696" y="22"/>
                  </a:lnTo>
                  <a:lnTo>
                    <a:pt x="2792" y="22"/>
                  </a:lnTo>
                  <a:lnTo>
                    <a:pt x="2890" y="22"/>
                  </a:lnTo>
                  <a:lnTo>
                    <a:pt x="2989" y="22"/>
                  </a:lnTo>
                  <a:lnTo>
                    <a:pt x="3088" y="22"/>
                  </a:lnTo>
                  <a:lnTo>
                    <a:pt x="3189" y="22"/>
                  </a:lnTo>
                  <a:lnTo>
                    <a:pt x="3291" y="22"/>
                  </a:lnTo>
                  <a:lnTo>
                    <a:pt x="3394" y="22"/>
                  </a:lnTo>
                  <a:lnTo>
                    <a:pt x="3498" y="22"/>
                  </a:lnTo>
                  <a:lnTo>
                    <a:pt x="3603" y="22"/>
                  </a:lnTo>
                  <a:lnTo>
                    <a:pt x="3708" y="22"/>
                  </a:lnTo>
                  <a:lnTo>
                    <a:pt x="3814" y="22"/>
                  </a:lnTo>
                  <a:lnTo>
                    <a:pt x="3922" y="22"/>
                  </a:lnTo>
                  <a:lnTo>
                    <a:pt x="4030" y="22"/>
                  </a:lnTo>
                  <a:lnTo>
                    <a:pt x="4138" y="21"/>
                  </a:lnTo>
                  <a:lnTo>
                    <a:pt x="4248" y="21"/>
                  </a:lnTo>
                  <a:lnTo>
                    <a:pt x="4358" y="21"/>
                  </a:lnTo>
                  <a:lnTo>
                    <a:pt x="4469" y="21"/>
                  </a:lnTo>
                  <a:lnTo>
                    <a:pt x="4580" y="21"/>
                  </a:lnTo>
                  <a:lnTo>
                    <a:pt x="4692" y="21"/>
                  </a:lnTo>
                  <a:lnTo>
                    <a:pt x="4804" y="21"/>
                  </a:lnTo>
                  <a:lnTo>
                    <a:pt x="4917" y="21"/>
                  </a:lnTo>
                  <a:lnTo>
                    <a:pt x="5031" y="20"/>
                  </a:lnTo>
                  <a:lnTo>
                    <a:pt x="5144" y="20"/>
                  </a:lnTo>
                  <a:lnTo>
                    <a:pt x="5259" y="20"/>
                  </a:lnTo>
                  <a:lnTo>
                    <a:pt x="5373" y="20"/>
                  </a:lnTo>
                  <a:lnTo>
                    <a:pt x="5488" y="20"/>
                  </a:lnTo>
                  <a:lnTo>
                    <a:pt x="5603" y="20"/>
                  </a:lnTo>
                  <a:lnTo>
                    <a:pt x="5719" y="20"/>
                  </a:lnTo>
                  <a:lnTo>
                    <a:pt x="5835" y="19"/>
                  </a:lnTo>
                  <a:lnTo>
                    <a:pt x="5950" y="19"/>
                  </a:lnTo>
                  <a:lnTo>
                    <a:pt x="6067" y="19"/>
                  </a:lnTo>
                  <a:lnTo>
                    <a:pt x="6183" y="19"/>
                  </a:lnTo>
                  <a:lnTo>
                    <a:pt x="6299" y="19"/>
                  </a:lnTo>
                  <a:lnTo>
                    <a:pt x="6416" y="19"/>
                  </a:lnTo>
                  <a:lnTo>
                    <a:pt x="6532" y="19"/>
                  </a:lnTo>
                  <a:lnTo>
                    <a:pt x="6648" y="18"/>
                  </a:lnTo>
                  <a:lnTo>
                    <a:pt x="6765" y="18"/>
                  </a:lnTo>
                  <a:lnTo>
                    <a:pt x="6881" y="18"/>
                  </a:lnTo>
                  <a:lnTo>
                    <a:pt x="6997" y="18"/>
                  </a:lnTo>
                  <a:lnTo>
                    <a:pt x="7114" y="18"/>
                  </a:lnTo>
                  <a:lnTo>
                    <a:pt x="7229" y="18"/>
                  </a:lnTo>
                  <a:lnTo>
                    <a:pt x="7345" y="18"/>
                  </a:lnTo>
                  <a:lnTo>
                    <a:pt x="7461" y="17"/>
                  </a:lnTo>
                  <a:lnTo>
                    <a:pt x="7576" y="17"/>
                  </a:lnTo>
                  <a:lnTo>
                    <a:pt x="7691" y="17"/>
                  </a:lnTo>
                  <a:lnTo>
                    <a:pt x="7805" y="17"/>
                  </a:lnTo>
                  <a:lnTo>
                    <a:pt x="7920" y="17"/>
                  </a:lnTo>
                  <a:lnTo>
                    <a:pt x="8033" y="17"/>
                  </a:lnTo>
                  <a:lnTo>
                    <a:pt x="8147" y="17"/>
                  </a:lnTo>
                  <a:lnTo>
                    <a:pt x="8260" y="17"/>
                  </a:lnTo>
                  <a:lnTo>
                    <a:pt x="8372" y="17"/>
                  </a:lnTo>
                  <a:lnTo>
                    <a:pt x="8484" y="17"/>
                  </a:lnTo>
                  <a:lnTo>
                    <a:pt x="8595" y="16"/>
                  </a:lnTo>
                  <a:lnTo>
                    <a:pt x="8706" y="16"/>
                  </a:lnTo>
                  <a:lnTo>
                    <a:pt x="8816" y="16"/>
                  </a:lnTo>
                  <a:lnTo>
                    <a:pt x="8926" y="16"/>
                  </a:lnTo>
                  <a:lnTo>
                    <a:pt x="9034" y="16"/>
                  </a:lnTo>
                  <a:lnTo>
                    <a:pt x="9142" y="16"/>
                  </a:lnTo>
                  <a:lnTo>
                    <a:pt x="9249" y="16"/>
                  </a:lnTo>
                  <a:lnTo>
                    <a:pt x="9356" y="16"/>
                  </a:lnTo>
                  <a:lnTo>
                    <a:pt x="9461" y="16"/>
                  </a:lnTo>
                  <a:lnTo>
                    <a:pt x="9566" y="16"/>
                  </a:lnTo>
                  <a:lnTo>
                    <a:pt x="9670" y="16"/>
                  </a:lnTo>
                  <a:lnTo>
                    <a:pt x="9773" y="16"/>
                  </a:lnTo>
                  <a:lnTo>
                    <a:pt x="9874" y="16"/>
                  </a:lnTo>
                  <a:lnTo>
                    <a:pt x="9975" y="16"/>
                  </a:lnTo>
                  <a:lnTo>
                    <a:pt x="10075" y="16"/>
                  </a:lnTo>
                  <a:lnTo>
                    <a:pt x="10174" y="16"/>
                  </a:lnTo>
                  <a:lnTo>
                    <a:pt x="10272" y="16"/>
                  </a:lnTo>
                  <a:lnTo>
                    <a:pt x="10368" y="16"/>
                  </a:lnTo>
                  <a:lnTo>
                    <a:pt x="10463" y="17"/>
                  </a:lnTo>
                  <a:lnTo>
                    <a:pt x="10558" y="17"/>
                  </a:lnTo>
                  <a:lnTo>
                    <a:pt x="10650" y="17"/>
                  </a:lnTo>
                  <a:lnTo>
                    <a:pt x="10742" y="17"/>
                  </a:lnTo>
                  <a:lnTo>
                    <a:pt x="10832" y="17"/>
                  </a:lnTo>
                  <a:lnTo>
                    <a:pt x="10921" y="17"/>
                  </a:lnTo>
                  <a:lnTo>
                    <a:pt x="11009" y="17"/>
                  </a:lnTo>
                  <a:lnTo>
                    <a:pt x="11095" y="18"/>
                  </a:lnTo>
                  <a:lnTo>
                    <a:pt x="11180" y="18"/>
                  </a:lnTo>
                  <a:lnTo>
                    <a:pt x="11263" y="18"/>
                  </a:lnTo>
                  <a:lnTo>
                    <a:pt x="11345" y="18"/>
                  </a:lnTo>
                  <a:lnTo>
                    <a:pt x="11425" y="18"/>
                  </a:lnTo>
                  <a:lnTo>
                    <a:pt x="11504" y="19"/>
                  </a:lnTo>
                  <a:lnTo>
                    <a:pt x="11581" y="19"/>
                  </a:lnTo>
                  <a:lnTo>
                    <a:pt x="11656" y="19"/>
                  </a:lnTo>
                  <a:lnTo>
                    <a:pt x="11730" y="20"/>
                  </a:lnTo>
                  <a:lnTo>
                    <a:pt x="11802" y="20"/>
                  </a:lnTo>
                  <a:lnTo>
                    <a:pt x="11872" y="20"/>
                  </a:lnTo>
                  <a:lnTo>
                    <a:pt x="11941" y="21"/>
                  </a:lnTo>
                  <a:lnTo>
                    <a:pt x="12008" y="21"/>
                  </a:lnTo>
                  <a:lnTo>
                    <a:pt x="12072" y="21"/>
                  </a:lnTo>
                  <a:lnTo>
                    <a:pt x="12135" y="22"/>
                  </a:lnTo>
                  <a:lnTo>
                    <a:pt x="12196" y="22"/>
                  </a:lnTo>
                  <a:lnTo>
                    <a:pt x="12313" y="23"/>
                  </a:lnTo>
                  <a:lnTo>
                    <a:pt x="12421" y="24"/>
                  </a:lnTo>
                  <a:lnTo>
                    <a:pt x="12521" y="25"/>
                  </a:lnTo>
                  <a:lnTo>
                    <a:pt x="12612" y="26"/>
                  </a:lnTo>
                  <a:lnTo>
                    <a:pt x="12695" y="28"/>
                  </a:lnTo>
                  <a:lnTo>
                    <a:pt x="12768" y="29"/>
                  </a:lnTo>
                  <a:lnTo>
                    <a:pt x="12832" y="30"/>
                  </a:lnTo>
                  <a:lnTo>
                    <a:pt x="12910" y="33"/>
                  </a:lnTo>
                  <a:lnTo>
                    <a:pt x="12979" y="36"/>
                  </a:lnTo>
                  <a:lnTo>
                    <a:pt x="13081" y="52"/>
                  </a:lnTo>
                  <a:lnTo>
                    <a:pt x="13165" y="68"/>
                  </a:lnTo>
                  <a:lnTo>
                    <a:pt x="13250" y="87"/>
                  </a:lnTo>
                  <a:lnTo>
                    <a:pt x="13334" y="108"/>
                  </a:lnTo>
                  <a:lnTo>
                    <a:pt x="13417" y="131"/>
                  </a:lnTo>
                  <a:lnTo>
                    <a:pt x="13498" y="154"/>
                  </a:lnTo>
                  <a:lnTo>
                    <a:pt x="13575" y="178"/>
                  </a:lnTo>
                  <a:lnTo>
                    <a:pt x="13649" y="202"/>
                  </a:lnTo>
                  <a:lnTo>
                    <a:pt x="13718" y="226"/>
                  </a:lnTo>
                  <a:lnTo>
                    <a:pt x="13782" y="248"/>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91" name="Freeform 260">
              <a:extLst>
                <a:ext uri="{FF2B5EF4-FFF2-40B4-BE49-F238E27FC236}">
                  <a16:creationId xmlns:a16="http://schemas.microsoft.com/office/drawing/2014/main" id="{A1D3A017-D6A1-5D62-498A-E0A59EE62D86}"/>
                </a:ext>
              </a:extLst>
            </p:cNvPr>
            <p:cNvSpPr>
              <a:spLocks/>
            </p:cNvSpPr>
            <p:nvPr/>
          </p:nvSpPr>
          <p:spPr bwMode="auto">
            <a:xfrm>
              <a:off x="16025" y="812"/>
              <a:ext cx="37" cy="28"/>
            </a:xfrm>
            <a:custGeom>
              <a:avLst/>
              <a:gdLst>
                <a:gd name="T0" fmla="+- 0 16026 16026"/>
                <a:gd name="T1" fmla="*/ T0 w 37"/>
                <a:gd name="T2" fmla="+- 0 840 812"/>
                <a:gd name="T3" fmla="*/ 840 h 28"/>
                <a:gd name="T4" fmla="+- 0 16044 16026"/>
                <a:gd name="T5" fmla="*/ T4 w 37"/>
                <a:gd name="T6" fmla="+- 0 831 812"/>
                <a:gd name="T7" fmla="*/ 831 h 28"/>
                <a:gd name="T8" fmla="+- 0 16036 16026"/>
                <a:gd name="T9" fmla="*/ T8 w 37"/>
                <a:gd name="T10" fmla="+- 0 812 812"/>
                <a:gd name="T11" fmla="*/ 812 h 28"/>
                <a:gd name="T12" fmla="+- 0 16062 16026"/>
                <a:gd name="T13" fmla="*/ T12 w 37"/>
                <a:gd name="T14" fmla="+- 0 837 812"/>
                <a:gd name="T15" fmla="*/ 837 h 28"/>
                <a:gd name="T16" fmla="+- 0 16026 16026"/>
                <a:gd name="T17" fmla="*/ T16 w 37"/>
                <a:gd name="T18" fmla="+- 0 840 812"/>
                <a:gd name="T19" fmla="*/ 840 h 28"/>
              </a:gdLst>
              <a:ahLst/>
              <a:cxnLst>
                <a:cxn ang="0">
                  <a:pos x="T1" y="T3"/>
                </a:cxn>
                <a:cxn ang="0">
                  <a:pos x="T5" y="T7"/>
                </a:cxn>
                <a:cxn ang="0">
                  <a:pos x="T9" y="T11"/>
                </a:cxn>
                <a:cxn ang="0">
                  <a:pos x="T13" y="T15"/>
                </a:cxn>
                <a:cxn ang="0">
                  <a:pos x="T17" y="T19"/>
                </a:cxn>
              </a:cxnLst>
              <a:rect l="0" t="0" r="r" b="b"/>
              <a:pathLst>
                <a:path w="37" h="28">
                  <a:moveTo>
                    <a:pt x="0" y="28"/>
                  </a:moveTo>
                  <a:lnTo>
                    <a:pt x="18" y="19"/>
                  </a:lnTo>
                  <a:lnTo>
                    <a:pt x="10" y="0"/>
                  </a:lnTo>
                  <a:lnTo>
                    <a:pt x="36" y="25"/>
                  </a:lnTo>
                  <a:lnTo>
                    <a:pt x="0" y="28"/>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192" name="AutoShape 259">
              <a:extLst>
                <a:ext uri="{FF2B5EF4-FFF2-40B4-BE49-F238E27FC236}">
                  <a16:creationId xmlns:a16="http://schemas.microsoft.com/office/drawing/2014/main" id="{18FAEDE3-369D-E3CC-58F6-62E546BABA12}"/>
                </a:ext>
              </a:extLst>
            </p:cNvPr>
            <p:cNvSpPr>
              <a:spLocks/>
            </p:cNvSpPr>
            <p:nvPr/>
          </p:nvSpPr>
          <p:spPr bwMode="auto">
            <a:xfrm>
              <a:off x="16025" y="679"/>
              <a:ext cx="2144" cy="415"/>
            </a:xfrm>
            <a:custGeom>
              <a:avLst/>
              <a:gdLst>
                <a:gd name="T0" fmla="+- 0 16062 16026"/>
                <a:gd name="T1" fmla="*/ T0 w 2144"/>
                <a:gd name="T2" fmla="+- 0 837 680"/>
                <a:gd name="T3" fmla="*/ 837 h 415"/>
                <a:gd name="T4" fmla="+- 0 16036 16026"/>
                <a:gd name="T5" fmla="*/ T4 w 2144"/>
                <a:gd name="T6" fmla="+- 0 812 680"/>
                <a:gd name="T7" fmla="*/ 812 h 415"/>
                <a:gd name="T8" fmla="+- 0 16044 16026"/>
                <a:gd name="T9" fmla="*/ T8 w 2144"/>
                <a:gd name="T10" fmla="+- 0 831 680"/>
                <a:gd name="T11" fmla="*/ 831 h 415"/>
                <a:gd name="T12" fmla="+- 0 16026 16026"/>
                <a:gd name="T13" fmla="*/ T12 w 2144"/>
                <a:gd name="T14" fmla="+- 0 840 680"/>
                <a:gd name="T15" fmla="*/ 840 h 415"/>
                <a:gd name="T16" fmla="+- 0 16062 16026"/>
                <a:gd name="T17" fmla="*/ T16 w 2144"/>
                <a:gd name="T18" fmla="+- 0 837 680"/>
                <a:gd name="T19" fmla="*/ 837 h 415"/>
                <a:gd name="T20" fmla="+- 0 17324 16026"/>
                <a:gd name="T21" fmla="*/ T20 w 2144"/>
                <a:gd name="T22" fmla="+- 0 680 680"/>
                <a:gd name="T23" fmla="*/ 680 h 415"/>
                <a:gd name="T24" fmla="+- 0 18160 16026"/>
                <a:gd name="T25" fmla="*/ T24 w 2144"/>
                <a:gd name="T26" fmla="+- 0 680 680"/>
                <a:gd name="T27" fmla="*/ 680 h 415"/>
                <a:gd name="T28" fmla="+- 0 18163 16026"/>
                <a:gd name="T29" fmla="*/ T28 w 2144"/>
                <a:gd name="T30" fmla="+- 0 680 680"/>
                <a:gd name="T31" fmla="*/ 680 h 415"/>
                <a:gd name="T32" fmla="+- 0 18165 16026"/>
                <a:gd name="T33" fmla="*/ T32 w 2144"/>
                <a:gd name="T34" fmla="+- 0 681 680"/>
                <a:gd name="T35" fmla="*/ 681 h 415"/>
                <a:gd name="T36" fmla="+- 0 18167 16026"/>
                <a:gd name="T37" fmla="*/ T36 w 2144"/>
                <a:gd name="T38" fmla="+- 0 682 680"/>
                <a:gd name="T39" fmla="*/ 682 h 415"/>
                <a:gd name="T40" fmla="+- 0 18169 16026"/>
                <a:gd name="T41" fmla="*/ T40 w 2144"/>
                <a:gd name="T42" fmla="+- 0 684 680"/>
                <a:gd name="T43" fmla="*/ 684 h 415"/>
                <a:gd name="T44" fmla="+- 0 18169 16026"/>
                <a:gd name="T45" fmla="*/ T44 w 2144"/>
                <a:gd name="T46" fmla="+- 0 686 680"/>
                <a:gd name="T47" fmla="*/ 686 h 415"/>
                <a:gd name="T48" fmla="+- 0 18169 16026"/>
                <a:gd name="T49" fmla="*/ T48 w 2144"/>
                <a:gd name="T50" fmla="+- 0 689 680"/>
                <a:gd name="T51" fmla="*/ 689 h 415"/>
                <a:gd name="T52" fmla="+- 0 18169 16026"/>
                <a:gd name="T53" fmla="*/ T52 w 2144"/>
                <a:gd name="T54" fmla="+- 0 1085 680"/>
                <a:gd name="T55" fmla="*/ 1085 h 415"/>
                <a:gd name="T56" fmla="+- 0 18169 16026"/>
                <a:gd name="T57" fmla="*/ T56 w 2144"/>
                <a:gd name="T58" fmla="+- 0 1088 680"/>
                <a:gd name="T59" fmla="*/ 1088 h 415"/>
                <a:gd name="T60" fmla="+- 0 18169 16026"/>
                <a:gd name="T61" fmla="*/ T60 w 2144"/>
                <a:gd name="T62" fmla="+- 0 1090 680"/>
                <a:gd name="T63" fmla="*/ 1090 h 415"/>
                <a:gd name="T64" fmla="+- 0 18167 16026"/>
                <a:gd name="T65" fmla="*/ T64 w 2144"/>
                <a:gd name="T66" fmla="+- 0 1092 680"/>
                <a:gd name="T67" fmla="*/ 1092 h 415"/>
                <a:gd name="T68" fmla="+- 0 18165 16026"/>
                <a:gd name="T69" fmla="*/ T68 w 2144"/>
                <a:gd name="T70" fmla="+- 0 1093 680"/>
                <a:gd name="T71" fmla="*/ 1093 h 415"/>
                <a:gd name="T72" fmla="+- 0 18163 16026"/>
                <a:gd name="T73" fmla="*/ T72 w 2144"/>
                <a:gd name="T74" fmla="+- 0 1094 680"/>
                <a:gd name="T75" fmla="*/ 1094 h 415"/>
                <a:gd name="T76" fmla="+- 0 18160 16026"/>
                <a:gd name="T77" fmla="*/ T76 w 2144"/>
                <a:gd name="T78" fmla="+- 0 1094 680"/>
                <a:gd name="T79" fmla="*/ 1094 h 415"/>
                <a:gd name="T80" fmla="+- 0 17324 16026"/>
                <a:gd name="T81" fmla="*/ T80 w 2144"/>
                <a:gd name="T82" fmla="+- 0 1094 680"/>
                <a:gd name="T83" fmla="*/ 1094 h 415"/>
                <a:gd name="T84" fmla="+- 0 17321 16026"/>
                <a:gd name="T85" fmla="*/ T84 w 2144"/>
                <a:gd name="T86" fmla="+- 0 1094 680"/>
                <a:gd name="T87" fmla="*/ 1094 h 415"/>
                <a:gd name="T88" fmla="+- 0 17319 16026"/>
                <a:gd name="T89" fmla="*/ T88 w 2144"/>
                <a:gd name="T90" fmla="+- 0 1093 680"/>
                <a:gd name="T91" fmla="*/ 1093 h 415"/>
                <a:gd name="T92" fmla="+- 0 17317 16026"/>
                <a:gd name="T93" fmla="*/ T92 w 2144"/>
                <a:gd name="T94" fmla="+- 0 1092 680"/>
                <a:gd name="T95" fmla="*/ 1092 h 415"/>
                <a:gd name="T96" fmla="+- 0 17315 16026"/>
                <a:gd name="T97" fmla="*/ T96 w 2144"/>
                <a:gd name="T98" fmla="+- 0 1090 680"/>
                <a:gd name="T99" fmla="*/ 1090 h 415"/>
                <a:gd name="T100" fmla="+- 0 17314 16026"/>
                <a:gd name="T101" fmla="*/ T100 w 2144"/>
                <a:gd name="T102" fmla="+- 0 1088 680"/>
                <a:gd name="T103" fmla="*/ 1088 h 415"/>
                <a:gd name="T104" fmla="+- 0 17314 16026"/>
                <a:gd name="T105" fmla="*/ T104 w 2144"/>
                <a:gd name="T106" fmla="+- 0 1085 680"/>
                <a:gd name="T107" fmla="*/ 1085 h 415"/>
                <a:gd name="T108" fmla="+- 0 17314 16026"/>
                <a:gd name="T109" fmla="*/ T108 w 2144"/>
                <a:gd name="T110" fmla="+- 0 689 680"/>
                <a:gd name="T111" fmla="*/ 689 h 415"/>
                <a:gd name="T112" fmla="+- 0 17314 16026"/>
                <a:gd name="T113" fmla="*/ T112 w 2144"/>
                <a:gd name="T114" fmla="+- 0 686 680"/>
                <a:gd name="T115" fmla="*/ 686 h 415"/>
                <a:gd name="T116" fmla="+- 0 17315 16026"/>
                <a:gd name="T117" fmla="*/ T116 w 2144"/>
                <a:gd name="T118" fmla="+- 0 684 680"/>
                <a:gd name="T119" fmla="*/ 684 h 415"/>
                <a:gd name="T120" fmla="+- 0 17317 16026"/>
                <a:gd name="T121" fmla="*/ T120 w 2144"/>
                <a:gd name="T122" fmla="+- 0 682 680"/>
                <a:gd name="T123" fmla="*/ 682 h 415"/>
                <a:gd name="T124" fmla="+- 0 17319 16026"/>
                <a:gd name="T125" fmla="*/ T124 w 2144"/>
                <a:gd name="T126" fmla="+- 0 681 680"/>
                <a:gd name="T127" fmla="*/ 681 h 415"/>
                <a:gd name="T128" fmla="+- 0 17321 16026"/>
                <a:gd name="T129" fmla="*/ T128 w 2144"/>
                <a:gd name="T130" fmla="+- 0 680 680"/>
                <a:gd name="T131" fmla="*/ 680 h 415"/>
                <a:gd name="T132" fmla="+- 0 17324 16026"/>
                <a:gd name="T133" fmla="*/ T132 w 2144"/>
                <a:gd name="T134" fmla="+- 0 680 680"/>
                <a:gd name="T135" fmla="*/ 680 h 415"/>
                <a:gd name="T136" fmla="+- 0 18096 16026"/>
                <a:gd name="T137" fmla="*/ T136 w 2144"/>
                <a:gd name="T138" fmla="+- 0 698 680"/>
                <a:gd name="T139" fmla="*/ 698 h 415"/>
                <a:gd name="T140" fmla="+- 0 18151 16026"/>
                <a:gd name="T141" fmla="*/ T140 w 2144"/>
                <a:gd name="T142" fmla="+- 0 698 680"/>
                <a:gd name="T143" fmla="*/ 698 h 415"/>
                <a:gd name="T144" fmla="+- 0 18151 16026"/>
                <a:gd name="T145" fmla="*/ T144 w 2144"/>
                <a:gd name="T146" fmla="+- 0 735 680"/>
                <a:gd name="T147" fmla="*/ 735 h 415"/>
                <a:gd name="T148" fmla="+- 0 18096 16026"/>
                <a:gd name="T149" fmla="*/ T148 w 2144"/>
                <a:gd name="T150" fmla="+- 0 735 680"/>
                <a:gd name="T151" fmla="*/ 735 h 415"/>
                <a:gd name="T152" fmla="+- 0 18096 16026"/>
                <a:gd name="T153" fmla="*/ T152 w 2144"/>
                <a:gd name="T154" fmla="+- 0 698 680"/>
                <a:gd name="T155" fmla="*/ 698 h 415"/>
                <a:gd name="T156" fmla="+- 0 18089 16026"/>
                <a:gd name="T157" fmla="*/ T156 w 2144"/>
                <a:gd name="T158" fmla="+- 0 705 680"/>
                <a:gd name="T159" fmla="*/ 705 h 415"/>
                <a:gd name="T160" fmla="+- 0 18103 16026"/>
                <a:gd name="T161" fmla="*/ T160 w 2144"/>
                <a:gd name="T162" fmla="+- 0 705 680"/>
                <a:gd name="T163" fmla="*/ 705 h 415"/>
                <a:gd name="T164" fmla="+- 0 18103 16026"/>
                <a:gd name="T165" fmla="*/ T164 w 2144"/>
                <a:gd name="T166" fmla="+- 0 713 680"/>
                <a:gd name="T167" fmla="*/ 713 h 415"/>
                <a:gd name="T168" fmla="+- 0 18089 16026"/>
                <a:gd name="T169" fmla="*/ T168 w 2144"/>
                <a:gd name="T170" fmla="+- 0 713 680"/>
                <a:gd name="T171" fmla="*/ 713 h 415"/>
                <a:gd name="T172" fmla="+- 0 18089 16026"/>
                <a:gd name="T173" fmla="*/ T172 w 2144"/>
                <a:gd name="T174" fmla="+- 0 705 680"/>
                <a:gd name="T175" fmla="*/ 705 h 415"/>
                <a:gd name="T176" fmla="+- 0 18089 16026"/>
                <a:gd name="T177" fmla="*/ T176 w 2144"/>
                <a:gd name="T178" fmla="+- 0 720 680"/>
                <a:gd name="T179" fmla="*/ 720 h 415"/>
                <a:gd name="T180" fmla="+- 0 18103 16026"/>
                <a:gd name="T181" fmla="*/ T180 w 2144"/>
                <a:gd name="T182" fmla="+- 0 720 680"/>
                <a:gd name="T183" fmla="*/ 720 h 415"/>
                <a:gd name="T184" fmla="+- 0 18103 16026"/>
                <a:gd name="T185" fmla="*/ T184 w 2144"/>
                <a:gd name="T186" fmla="+- 0 727 680"/>
                <a:gd name="T187" fmla="*/ 727 h 415"/>
                <a:gd name="T188" fmla="+- 0 18089 16026"/>
                <a:gd name="T189" fmla="*/ T188 w 2144"/>
                <a:gd name="T190" fmla="+- 0 727 680"/>
                <a:gd name="T191" fmla="*/ 727 h 415"/>
                <a:gd name="T192" fmla="+- 0 18089 16026"/>
                <a:gd name="T193" fmla="*/ T192 w 2144"/>
                <a:gd name="T194" fmla="+- 0 720 680"/>
                <a:gd name="T195" fmla="*/ 720 h 41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Lst>
              <a:rect l="0" t="0" r="r" b="b"/>
              <a:pathLst>
                <a:path w="2144" h="415">
                  <a:moveTo>
                    <a:pt x="36" y="157"/>
                  </a:moveTo>
                  <a:lnTo>
                    <a:pt x="10" y="132"/>
                  </a:lnTo>
                  <a:lnTo>
                    <a:pt x="18" y="151"/>
                  </a:lnTo>
                  <a:lnTo>
                    <a:pt x="0" y="160"/>
                  </a:lnTo>
                  <a:lnTo>
                    <a:pt x="36" y="157"/>
                  </a:lnTo>
                  <a:close/>
                  <a:moveTo>
                    <a:pt x="1298" y="0"/>
                  </a:moveTo>
                  <a:lnTo>
                    <a:pt x="2134" y="0"/>
                  </a:lnTo>
                  <a:lnTo>
                    <a:pt x="2137" y="0"/>
                  </a:lnTo>
                  <a:lnTo>
                    <a:pt x="2139" y="1"/>
                  </a:lnTo>
                  <a:lnTo>
                    <a:pt x="2141" y="2"/>
                  </a:lnTo>
                  <a:lnTo>
                    <a:pt x="2143" y="4"/>
                  </a:lnTo>
                  <a:lnTo>
                    <a:pt x="2143" y="6"/>
                  </a:lnTo>
                  <a:lnTo>
                    <a:pt x="2143" y="9"/>
                  </a:lnTo>
                  <a:lnTo>
                    <a:pt x="2143" y="405"/>
                  </a:lnTo>
                  <a:lnTo>
                    <a:pt x="2143" y="408"/>
                  </a:lnTo>
                  <a:lnTo>
                    <a:pt x="2143" y="410"/>
                  </a:lnTo>
                  <a:lnTo>
                    <a:pt x="2141" y="412"/>
                  </a:lnTo>
                  <a:lnTo>
                    <a:pt x="2139" y="413"/>
                  </a:lnTo>
                  <a:lnTo>
                    <a:pt x="2137" y="414"/>
                  </a:lnTo>
                  <a:lnTo>
                    <a:pt x="2134" y="414"/>
                  </a:lnTo>
                  <a:lnTo>
                    <a:pt x="1298" y="414"/>
                  </a:lnTo>
                  <a:lnTo>
                    <a:pt x="1295" y="414"/>
                  </a:lnTo>
                  <a:lnTo>
                    <a:pt x="1293" y="413"/>
                  </a:lnTo>
                  <a:lnTo>
                    <a:pt x="1291" y="412"/>
                  </a:lnTo>
                  <a:lnTo>
                    <a:pt x="1289" y="410"/>
                  </a:lnTo>
                  <a:lnTo>
                    <a:pt x="1288" y="408"/>
                  </a:lnTo>
                  <a:lnTo>
                    <a:pt x="1288" y="405"/>
                  </a:lnTo>
                  <a:lnTo>
                    <a:pt x="1288" y="9"/>
                  </a:lnTo>
                  <a:lnTo>
                    <a:pt x="1288" y="6"/>
                  </a:lnTo>
                  <a:lnTo>
                    <a:pt x="1289" y="4"/>
                  </a:lnTo>
                  <a:lnTo>
                    <a:pt x="1291" y="2"/>
                  </a:lnTo>
                  <a:lnTo>
                    <a:pt x="1293" y="1"/>
                  </a:lnTo>
                  <a:lnTo>
                    <a:pt x="1295" y="0"/>
                  </a:lnTo>
                  <a:lnTo>
                    <a:pt x="1298" y="0"/>
                  </a:lnTo>
                  <a:close/>
                  <a:moveTo>
                    <a:pt x="2070" y="18"/>
                  </a:moveTo>
                  <a:lnTo>
                    <a:pt x="2125" y="18"/>
                  </a:lnTo>
                  <a:lnTo>
                    <a:pt x="2125" y="55"/>
                  </a:lnTo>
                  <a:lnTo>
                    <a:pt x="2070" y="55"/>
                  </a:lnTo>
                  <a:lnTo>
                    <a:pt x="2070" y="18"/>
                  </a:lnTo>
                  <a:close/>
                  <a:moveTo>
                    <a:pt x="2063" y="25"/>
                  </a:moveTo>
                  <a:lnTo>
                    <a:pt x="2077" y="25"/>
                  </a:lnTo>
                  <a:lnTo>
                    <a:pt x="2077" y="33"/>
                  </a:lnTo>
                  <a:lnTo>
                    <a:pt x="2063" y="33"/>
                  </a:lnTo>
                  <a:lnTo>
                    <a:pt x="2063" y="25"/>
                  </a:lnTo>
                  <a:close/>
                  <a:moveTo>
                    <a:pt x="2063" y="40"/>
                  </a:moveTo>
                  <a:lnTo>
                    <a:pt x="2077" y="40"/>
                  </a:lnTo>
                  <a:lnTo>
                    <a:pt x="2077" y="47"/>
                  </a:lnTo>
                  <a:lnTo>
                    <a:pt x="2063" y="47"/>
                  </a:lnTo>
                  <a:lnTo>
                    <a:pt x="2063" y="40"/>
                  </a:lnTo>
                  <a:close/>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93" name="Freeform 258">
              <a:extLst>
                <a:ext uri="{FF2B5EF4-FFF2-40B4-BE49-F238E27FC236}">
                  <a16:creationId xmlns:a16="http://schemas.microsoft.com/office/drawing/2014/main" id="{59291EB6-FC30-A8F4-DC67-76708D0E4B7F}"/>
                </a:ext>
              </a:extLst>
            </p:cNvPr>
            <p:cNvSpPr>
              <a:spLocks/>
            </p:cNvSpPr>
            <p:nvPr/>
          </p:nvSpPr>
          <p:spPr bwMode="auto">
            <a:xfrm>
              <a:off x="17474" y="837"/>
              <a:ext cx="606" cy="170"/>
            </a:xfrm>
            <a:custGeom>
              <a:avLst/>
              <a:gdLst>
                <a:gd name="T0" fmla="+- 0 18073 17474"/>
                <a:gd name="T1" fmla="*/ T0 w 606"/>
                <a:gd name="T2" fmla="+- 0 1007 837"/>
                <a:gd name="T3" fmla="*/ 1007 h 170"/>
                <a:gd name="T4" fmla="+- 0 17481 17474"/>
                <a:gd name="T5" fmla="*/ T4 w 606"/>
                <a:gd name="T6" fmla="+- 0 1007 837"/>
                <a:gd name="T7" fmla="*/ 1007 h 170"/>
                <a:gd name="T8" fmla="+- 0 17479 17474"/>
                <a:gd name="T9" fmla="*/ T8 w 606"/>
                <a:gd name="T10" fmla="+- 0 1006 837"/>
                <a:gd name="T11" fmla="*/ 1006 h 170"/>
                <a:gd name="T12" fmla="+- 0 17475 17474"/>
                <a:gd name="T13" fmla="*/ T12 w 606"/>
                <a:gd name="T14" fmla="+- 0 1003 837"/>
                <a:gd name="T15" fmla="*/ 1003 h 170"/>
                <a:gd name="T16" fmla="+- 0 17474 17474"/>
                <a:gd name="T17" fmla="*/ T16 w 606"/>
                <a:gd name="T18" fmla="+- 0 1001 837"/>
                <a:gd name="T19" fmla="*/ 1001 h 170"/>
                <a:gd name="T20" fmla="+- 0 17474 17474"/>
                <a:gd name="T21" fmla="*/ T20 w 606"/>
                <a:gd name="T22" fmla="+- 0 844 837"/>
                <a:gd name="T23" fmla="*/ 844 h 170"/>
                <a:gd name="T24" fmla="+- 0 17475 17474"/>
                <a:gd name="T25" fmla="*/ T24 w 606"/>
                <a:gd name="T26" fmla="+- 0 842 837"/>
                <a:gd name="T27" fmla="*/ 842 h 170"/>
                <a:gd name="T28" fmla="+- 0 17479 17474"/>
                <a:gd name="T29" fmla="*/ T28 w 606"/>
                <a:gd name="T30" fmla="+- 0 838 837"/>
                <a:gd name="T31" fmla="*/ 838 h 170"/>
                <a:gd name="T32" fmla="+- 0 17481 17474"/>
                <a:gd name="T33" fmla="*/ T32 w 606"/>
                <a:gd name="T34" fmla="+- 0 837 837"/>
                <a:gd name="T35" fmla="*/ 837 h 170"/>
                <a:gd name="T36" fmla="+- 0 17483 17474"/>
                <a:gd name="T37" fmla="*/ T36 w 606"/>
                <a:gd name="T38" fmla="+- 0 837 837"/>
                <a:gd name="T39" fmla="*/ 837 h 170"/>
                <a:gd name="T40" fmla="+- 0 18073 17474"/>
                <a:gd name="T41" fmla="*/ T40 w 606"/>
                <a:gd name="T42" fmla="+- 0 837 837"/>
                <a:gd name="T43" fmla="*/ 837 h 170"/>
                <a:gd name="T44" fmla="+- 0 18075 17474"/>
                <a:gd name="T45" fmla="*/ T44 w 606"/>
                <a:gd name="T46" fmla="+- 0 838 837"/>
                <a:gd name="T47" fmla="*/ 838 h 170"/>
                <a:gd name="T48" fmla="+- 0 18079 17474"/>
                <a:gd name="T49" fmla="*/ T48 w 606"/>
                <a:gd name="T50" fmla="+- 0 842 837"/>
                <a:gd name="T51" fmla="*/ 842 h 170"/>
                <a:gd name="T52" fmla="+- 0 18080 17474"/>
                <a:gd name="T53" fmla="*/ T52 w 606"/>
                <a:gd name="T54" fmla="+- 0 844 837"/>
                <a:gd name="T55" fmla="*/ 844 h 170"/>
                <a:gd name="T56" fmla="+- 0 18080 17474"/>
                <a:gd name="T57" fmla="*/ T56 w 606"/>
                <a:gd name="T58" fmla="+- 0 1001 837"/>
                <a:gd name="T59" fmla="*/ 1001 h 170"/>
                <a:gd name="T60" fmla="+- 0 18079 17474"/>
                <a:gd name="T61" fmla="*/ T60 w 606"/>
                <a:gd name="T62" fmla="+- 0 1003 837"/>
                <a:gd name="T63" fmla="*/ 1003 h 170"/>
                <a:gd name="T64" fmla="+- 0 18075 17474"/>
                <a:gd name="T65" fmla="*/ T64 w 606"/>
                <a:gd name="T66" fmla="+- 0 1006 837"/>
                <a:gd name="T67" fmla="*/ 1006 h 170"/>
                <a:gd name="T68" fmla="+- 0 18073 17474"/>
                <a:gd name="T69" fmla="*/ T68 w 606"/>
                <a:gd name="T70" fmla="+- 0 1007 837"/>
                <a:gd name="T71" fmla="*/ 100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606" h="170">
                  <a:moveTo>
                    <a:pt x="599" y="170"/>
                  </a:moveTo>
                  <a:lnTo>
                    <a:pt x="7" y="170"/>
                  </a:lnTo>
                  <a:lnTo>
                    <a:pt x="5" y="169"/>
                  </a:lnTo>
                  <a:lnTo>
                    <a:pt x="1" y="166"/>
                  </a:lnTo>
                  <a:lnTo>
                    <a:pt x="0" y="164"/>
                  </a:lnTo>
                  <a:lnTo>
                    <a:pt x="0" y="7"/>
                  </a:lnTo>
                  <a:lnTo>
                    <a:pt x="1" y="5"/>
                  </a:lnTo>
                  <a:lnTo>
                    <a:pt x="5" y="1"/>
                  </a:lnTo>
                  <a:lnTo>
                    <a:pt x="7" y="0"/>
                  </a:lnTo>
                  <a:lnTo>
                    <a:pt x="9" y="0"/>
                  </a:lnTo>
                  <a:lnTo>
                    <a:pt x="599" y="0"/>
                  </a:lnTo>
                  <a:lnTo>
                    <a:pt x="601" y="1"/>
                  </a:lnTo>
                  <a:lnTo>
                    <a:pt x="605" y="5"/>
                  </a:lnTo>
                  <a:lnTo>
                    <a:pt x="606" y="7"/>
                  </a:lnTo>
                  <a:lnTo>
                    <a:pt x="606" y="164"/>
                  </a:lnTo>
                  <a:lnTo>
                    <a:pt x="605" y="166"/>
                  </a:lnTo>
                  <a:lnTo>
                    <a:pt x="601" y="169"/>
                  </a:lnTo>
                  <a:lnTo>
                    <a:pt x="599"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194" name="Freeform 257">
              <a:extLst>
                <a:ext uri="{FF2B5EF4-FFF2-40B4-BE49-F238E27FC236}">
                  <a16:creationId xmlns:a16="http://schemas.microsoft.com/office/drawing/2014/main" id="{78DFB328-0181-1799-FAE1-D77DFC825440}"/>
                </a:ext>
              </a:extLst>
            </p:cNvPr>
            <p:cNvSpPr>
              <a:spLocks/>
            </p:cNvSpPr>
            <p:nvPr/>
          </p:nvSpPr>
          <p:spPr bwMode="auto">
            <a:xfrm>
              <a:off x="17474" y="837"/>
              <a:ext cx="606" cy="170"/>
            </a:xfrm>
            <a:custGeom>
              <a:avLst/>
              <a:gdLst>
                <a:gd name="T0" fmla="+- 0 17483 17474"/>
                <a:gd name="T1" fmla="*/ T0 w 606"/>
                <a:gd name="T2" fmla="+- 0 837 837"/>
                <a:gd name="T3" fmla="*/ 837 h 170"/>
                <a:gd name="T4" fmla="+- 0 18070 17474"/>
                <a:gd name="T5" fmla="*/ T4 w 606"/>
                <a:gd name="T6" fmla="+- 0 837 837"/>
                <a:gd name="T7" fmla="*/ 837 h 170"/>
                <a:gd name="T8" fmla="+- 0 18073 17474"/>
                <a:gd name="T9" fmla="*/ T8 w 606"/>
                <a:gd name="T10" fmla="+- 0 837 837"/>
                <a:gd name="T11" fmla="*/ 837 h 170"/>
                <a:gd name="T12" fmla="+- 0 18075 17474"/>
                <a:gd name="T13" fmla="*/ T12 w 606"/>
                <a:gd name="T14" fmla="+- 0 838 837"/>
                <a:gd name="T15" fmla="*/ 838 h 170"/>
                <a:gd name="T16" fmla="+- 0 18077 17474"/>
                <a:gd name="T17" fmla="*/ T16 w 606"/>
                <a:gd name="T18" fmla="+- 0 840 837"/>
                <a:gd name="T19" fmla="*/ 840 h 170"/>
                <a:gd name="T20" fmla="+- 0 18079 17474"/>
                <a:gd name="T21" fmla="*/ T20 w 606"/>
                <a:gd name="T22" fmla="+- 0 842 837"/>
                <a:gd name="T23" fmla="*/ 842 h 170"/>
                <a:gd name="T24" fmla="+- 0 18080 17474"/>
                <a:gd name="T25" fmla="*/ T24 w 606"/>
                <a:gd name="T26" fmla="+- 0 844 837"/>
                <a:gd name="T27" fmla="*/ 844 h 170"/>
                <a:gd name="T28" fmla="+- 0 18080 17474"/>
                <a:gd name="T29" fmla="*/ T28 w 606"/>
                <a:gd name="T30" fmla="+- 0 847 837"/>
                <a:gd name="T31" fmla="*/ 847 h 170"/>
                <a:gd name="T32" fmla="+- 0 18080 17474"/>
                <a:gd name="T33" fmla="*/ T32 w 606"/>
                <a:gd name="T34" fmla="+- 0 998 837"/>
                <a:gd name="T35" fmla="*/ 998 h 170"/>
                <a:gd name="T36" fmla="+- 0 18080 17474"/>
                <a:gd name="T37" fmla="*/ T36 w 606"/>
                <a:gd name="T38" fmla="+- 0 1001 837"/>
                <a:gd name="T39" fmla="*/ 1001 h 170"/>
                <a:gd name="T40" fmla="+- 0 18079 17474"/>
                <a:gd name="T41" fmla="*/ T40 w 606"/>
                <a:gd name="T42" fmla="+- 0 1003 837"/>
                <a:gd name="T43" fmla="*/ 1003 h 170"/>
                <a:gd name="T44" fmla="+- 0 18077 17474"/>
                <a:gd name="T45" fmla="*/ T44 w 606"/>
                <a:gd name="T46" fmla="+- 0 1005 837"/>
                <a:gd name="T47" fmla="*/ 1005 h 170"/>
                <a:gd name="T48" fmla="+- 0 18075 17474"/>
                <a:gd name="T49" fmla="*/ T48 w 606"/>
                <a:gd name="T50" fmla="+- 0 1006 837"/>
                <a:gd name="T51" fmla="*/ 1006 h 170"/>
                <a:gd name="T52" fmla="+- 0 18073 17474"/>
                <a:gd name="T53" fmla="*/ T52 w 606"/>
                <a:gd name="T54" fmla="+- 0 1007 837"/>
                <a:gd name="T55" fmla="*/ 1007 h 170"/>
                <a:gd name="T56" fmla="+- 0 18070 17474"/>
                <a:gd name="T57" fmla="*/ T56 w 606"/>
                <a:gd name="T58" fmla="+- 0 1007 837"/>
                <a:gd name="T59" fmla="*/ 1007 h 170"/>
                <a:gd name="T60" fmla="+- 0 17483 17474"/>
                <a:gd name="T61" fmla="*/ T60 w 606"/>
                <a:gd name="T62" fmla="+- 0 1007 837"/>
                <a:gd name="T63" fmla="*/ 1007 h 170"/>
                <a:gd name="T64" fmla="+- 0 17481 17474"/>
                <a:gd name="T65" fmla="*/ T64 w 606"/>
                <a:gd name="T66" fmla="+- 0 1007 837"/>
                <a:gd name="T67" fmla="*/ 1007 h 170"/>
                <a:gd name="T68" fmla="+- 0 17479 17474"/>
                <a:gd name="T69" fmla="*/ T68 w 606"/>
                <a:gd name="T70" fmla="+- 0 1006 837"/>
                <a:gd name="T71" fmla="*/ 1006 h 170"/>
                <a:gd name="T72" fmla="+- 0 17477 17474"/>
                <a:gd name="T73" fmla="*/ T72 w 606"/>
                <a:gd name="T74" fmla="+- 0 1005 837"/>
                <a:gd name="T75" fmla="*/ 1005 h 170"/>
                <a:gd name="T76" fmla="+- 0 17475 17474"/>
                <a:gd name="T77" fmla="*/ T76 w 606"/>
                <a:gd name="T78" fmla="+- 0 1003 837"/>
                <a:gd name="T79" fmla="*/ 1003 h 170"/>
                <a:gd name="T80" fmla="+- 0 17474 17474"/>
                <a:gd name="T81" fmla="*/ T80 w 606"/>
                <a:gd name="T82" fmla="+- 0 1001 837"/>
                <a:gd name="T83" fmla="*/ 1001 h 170"/>
                <a:gd name="T84" fmla="+- 0 17474 17474"/>
                <a:gd name="T85" fmla="*/ T84 w 606"/>
                <a:gd name="T86" fmla="+- 0 998 837"/>
                <a:gd name="T87" fmla="*/ 998 h 170"/>
                <a:gd name="T88" fmla="+- 0 17474 17474"/>
                <a:gd name="T89" fmla="*/ T88 w 606"/>
                <a:gd name="T90" fmla="+- 0 847 837"/>
                <a:gd name="T91" fmla="*/ 847 h 170"/>
                <a:gd name="T92" fmla="+- 0 17481 17474"/>
                <a:gd name="T93" fmla="*/ T92 w 606"/>
                <a:gd name="T94" fmla="+- 0 837 837"/>
                <a:gd name="T95" fmla="*/ 837 h 170"/>
                <a:gd name="T96" fmla="+- 0 17483 17474"/>
                <a:gd name="T97" fmla="*/ T96 w 606"/>
                <a:gd name="T98" fmla="+- 0 837 837"/>
                <a:gd name="T99" fmla="*/ 83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606" h="170">
                  <a:moveTo>
                    <a:pt x="9" y="0"/>
                  </a:moveTo>
                  <a:lnTo>
                    <a:pt x="596" y="0"/>
                  </a:lnTo>
                  <a:lnTo>
                    <a:pt x="599" y="0"/>
                  </a:lnTo>
                  <a:lnTo>
                    <a:pt x="601" y="1"/>
                  </a:lnTo>
                  <a:lnTo>
                    <a:pt x="603" y="3"/>
                  </a:lnTo>
                  <a:lnTo>
                    <a:pt x="605" y="5"/>
                  </a:lnTo>
                  <a:lnTo>
                    <a:pt x="606" y="7"/>
                  </a:lnTo>
                  <a:lnTo>
                    <a:pt x="606" y="10"/>
                  </a:lnTo>
                  <a:lnTo>
                    <a:pt x="606" y="161"/>
                  </a:lnTo>
                  <a:lnTo>
                    <a:pt x="606" y="164"/>
                  </a:lnTo>
                  <a:lnTo>
                    <a:pt x="605" y="166"/>
                  </a:lnTo>
                  <a:lnTo>
                    <a:pt x="603" y="168"/>
                  </a:lnTo>
                  <a:lnTo>
                    <a:pt x="601" y="169"/>
                  </a:lnTo>
                  <a:lnTo>
                    <a:pt x="599" y="170"/>
                  </a:lnTo>
                  <a:lnTo>
                    <a:pt x="596" y="170"/>
                  </a:lnTo>
                  <a:lnTo>
                    <a:pt x="9" y="170"/>
                  </a:lnTo>
                  <a:lnTo>
                    <a:pt x="7" y="170"/>
                  </a:lnTo>
                  <a:lnTo>
                    <a:pt x="5" y="169"/>
                  </a:lnTo>
                  <a:lnTo>
                    <a:pt x="3" y="168"/>
                  </a:lnTo>
                  <a:lnTo>
                    <a:pt x="1" y="166"/>
                  </a:lnTo>
                  <a:lnTo>
                    <a:pt x="0" y="164"/>
                  </a:lnTo>
                  <a:lnTo>
                    <a:pt x="0" y="161"/>
                  </a:lnTo>
                  <a:lnTo>
                    <a:pt x="0" y="10"/>
                  </a:lnTo>
                  <a:lnTo>
                    <a:pt x="7"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95" name="Rectangle 256">
              <a:extLst>
                <a:ext uri="{FF2B5EF4-FFF2-40B4-BE49-F238E27FC236}">
                  <a16:creationId xmlns:a16="http://schemas.microsoft.com/office/drawing/2014/main" id="{07985FCE-9656-D737-1948-AF27404CE28B}"/>
                </a:ext>
              </a:extLst>
            </p:cNvPr>
            <p:cNvSpPr>
              <a:spLocks noChangeArrowheads="1"/>
            </p:cNvSpPr>
            <p:nvPr/>
          </p:nvSpPr>
          <p:spPr bwMode="auto">
            <a:xfrm>
              <a:off x="18006" y="855"/>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96" name="Rectangle 255">
              <a:extLst>
                <a:ext uri="{FF2B5EF4-FFF2-40B4-BE49-F238E27FC236}">
                  <a16:creationId xmlns:a16="http://schemas.microsoft.com/office/drawing/2014/main" id="{9E04002E-2DB6-0B21-8782-9DDDBB689F1A}"/>
                </a:ext>
              </a:extLst>
            </p:cNvPr>
            <p:cNvSpPr>
              <a:spLocks noChangeArrowheads="1"/>
            </p:cNvSpPr>
            <p:nvPr/>
          </p:nvSpPr>
          <p:spPr bwMode="auto">
            <a:xfrm>
              <a:off x="18006" y="855"/>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97" name="Rectangle 254">
              <a:extLst>
                <a:ext uri="{FF2B5EF4-FFF2-40B4-BE49-F238E27FC236}">
                  <a16:creationId xmlns:a16="http://schemas.microsoft.com/office/drawing/2014/main" id="{5CBF677D-3C7A-ED58-48F6-0DBDF4A32323}"/>
                </a:ext>
              </a:extLst>
            </p:cNvPr>
            <p:cNvSpPr>
              <a:spLocks noChangeArrowheads="1"/>
            </p:cNvSpPr>
            <p:nvPr/>
          </p:nvSpPr>
          <p:spPr bwMode="auto">
            <a:xfrm>
              <a:off x="17998" y="8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98" name="Rectangle 253">
              <a:extLst>
                <a:ext uri="{FF2B5EF4-FFF2-40B4-BE49-F238E27FC236}">
                  <a16:creationId xmlns:a16="http://schemas.microsoft.com/office/drawing/2014/main" id="{C78B45A6-EBFE-C690-2E28-D7C88F78ECC8}"/>
                </a:ext>
              </a:extLst>
            </p:cNvPr>
            <p:cNvSpPr>
              <a:spLocks noChangeArrowheads="1"/>
            </p:cNvSpPr>
            <p:nvPr/>
          </p:nvSpPr>
          <p:spPr bwMode="auto">
            <a:xfrm>
              <a:off x="17998" y="8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199" name="Rectangle 252">
              <a:extLst>
                <a:ext uri="{FF2B5EF4-FFF2-40B4-BE49-F238E27FC236}">
                  <a16:creationId xmlns:a16="http://schemas.microsoft.com/office/drawing/2014/main" id="{DEF27C26-5791-F264-795C-8F65A8AF531C}"/>
                </a:ext>
              </a:extLst>
            </p:cNvPr>
            <p:cNvSpPr>
              <a:spLocks noChangeArrowheads="1"/>
            </p:cNvSpPr>
            <p:nvPr/>
          </p:nvSpPr>
          <p:spPr bwMode="auto">
            <a:xfrm>
              <a:off x="17998" y="877"/>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00" name="Rectangle 251">
              <a:extLst>
                <a:ext uri="{FF2B5EF4-FFF2-40B4-BE49-F238E27FC236}">
                  <a16:creationId xmlns:a16="http://schemas.microsoft.com/office/drawing/2014/main" id="{290DDC49-BEA0-C763-A6EE-19302D700951}"/>
                </a:ext>
              </a:extLst>
            </p:cNvPr>
            <p:cNvSpPr>
              <a:spLocks noChangeArrowheads="1"/>
            </p:cNvSpPr>
            <p:nvPr/>
          </p:nvSpPr>
          <p:spPr bwMode="auto">
            <a:xfrm>
              <a:off x="17998" y="877"/>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01" name="Freeform 250">
              <a:extLst>
                <a:ext uri="{FF2B5EF4-FFF2-40B4-BE49-F238E27FC236}">
                  <a16:creationId xmlns:a16="http://schemas.microsoft.com/office/drawing/2014/main" id="{7C012454-8779-367E-E05E-3DD8D1502844}"/>
                </a:ext>
              </a:extLst>
            </p:cNvPr>
            <p:cNvSpPr>
              <a:spLocks/>
            </p:cNvSpPr>
            <p:nvPr/>
          </p:nvSpPr>
          <p:spPr bwMode="auto">
            <a:xfrm>
              <a:off x="2821" y="579"/>
              <a:ext cx="14494" cy="211"/>
            </a:xfrm>
            <a:custGeom>
              <a:avLst/>
              <a:gdLst>
                <a:gd name="T0" fmla="+- 0 2959 2821"/>
                <a:gd name="T1" fmla="*/ T0 w 14494"/>
                <a:gd name="T2" fmla="+- 0 593 580"/>
                <a:gd name="T3" fmla="*/ 593 h 211"/>
                <a:gd name="T4" fmla="+- 0 3189 2821"/>
                <a:gd name="T5" fmla="*/ T4 w 14494"/>
                <a:gd name="T6" fmla="+- 0 594 580"/>
                <a:gd name="T7" fmla="*/ 594 h 211"/>
                <a:gd name="T8" fmla="+- 0 3454 2821"/>
                <a:gd name="T9" fmla="*/ T8 w 14494"/>
                <a:gd name="T10" fmla="+- 0 595 580"/>
                <a:gd name="T11" fmla="*/ 595 h 211"/>
                <a:gd name="T12" fmla="+- 0 3791 2821"/>
                <a:gd name="T13" fmla="*/ T12 w 14494"/>
                <a:gd name="T14" fmla="+- 0 595 580"/>
                <a:gd name="T15" fmla="*/ 595 h 211"/>
                <a:gd name="T16" fmla="+- 0 3985 2821"/>
                <a:gd name="T17" fmla="*/ T16 w 14494"/>
                <a:gd name="T18" fmla="+- 0 595 580"/>
                <a:gd name="T19" fmla="*/ 595 h 211"/>
                <a:gd name="T20" fmla="+- 0 4194 2821"/>
                <a:gd name="T21" fmla="*/ T20 w 14494"/>
                <a:gd name="T22" fmla="+- 0 595 580"/>
                <a:gd name="T23" fmla="*/ 595 h 211"/>
                <a:gd name="T24" fmla="+- 0 4419 2821"/>
                <a:gd name="T25" fmla="*/ T24 w 14494"/>
                <a:gd name="T26" fmla="+- 0 595 580"/>
                <a:gd name="T27" fmla="*/ 595 h 211"/>
                <a:gd name="T28" fmla="+- 0 4657 2821"/>
                <a:gd name="T29" fmla="*/ T28 w 14494"/>
                <a:gd name="T30" fmla="+- 0 595 580"/>
                <a:gd name="T31" fmla="*/ 595 h 211"/>
                <a:gd name="T32" fmla="+- 0 4909 2821"/>
                <a:gd name="T33" fmla="*/ T32 w 14494"/>
                <a:gd name="T34" fmla="+- 0 595 580"/>
                <a:gd name="T35" fmla="*/ 595 h 211"/>
                <a:gd name="T36" fmla="+- 0 5174 2821"/>
                <a:gd name="T37" fmla="*/ T36 w 14494"/>
                <a:gd name="T38" fmla="+- 0 595 580"/>
                <a:gd name="T39" fmla="*/ 595 h 211"/>
                <a:gd name="T40" fmla="+- 0 5450 2821"/>
                <a:gd name="T41" fmla="*/ T40 w 14494"/>
                <a:gd name="T42" fmla="+- 0 595 580"/>
                <a:gd name="T43" fmla="*/ 595 h 211"/>
                <a:gd name="T44" fmla="+- 0 5737 2821"/>
                <a:gd name="T45" fmla="*/ T44 w 14494"/>
                <a:gd name="T46" fmla="+- 0 594 580"/>
                <a:gd name="T47" fmla="*/ 594 h 211"/>
                <a:gd name="T48" fmla="+- 0 6034 2821"/>
                <a:gd name="T49" fmla="*/ T48 w 14494"/>
                <a:gd name="T50" fmla="+- 0 594 580"/>
                <a:gd name="T51" fmla="*/ 594 h 211"/>
                <a:gd name="T52" fmla="+- 0 6341 2821"/>
                <a:gd name="T53" fmla="*/ T52 w 14494"/>
                <a:gd name="T54" fmla="+- 0 594 580"/>
                <a:gd name="T55" fmla="*/ 594 h 211"/>
                <a:gd name="T56" fmla="+- 0 6656 2821"/>
                <a:gd name="T57" fmla="*/ T56 w 14494"/>
                <a:gd name="T58" fmla="+- 0 594 580"/>
                <a:gd name="T59" fmla="*/ 594 h 211"/>
                <a:gd name="T60" fmla="+- 0 6979 2821"/>
                <a:gd name="T61" fmla="*/ T60 w 14494"/>
                <a:gd name="T62" fmla="+- 0 594 580"/>
                <a:gd name="T63" fmla="*/ 594 h 211"/>
                <a:gd name="T64" fmla="+- 0 7309 2821"/>
                <a:gd name="T65" fmla="*/ T64 w 14494"/>
                <a:gd name="T66" fmla="+- 0 593 580"/>
                <a:gd name="T67" fmla="*/ 593 h 211"/>
                <a:gd name="T68" fmla="+- 0 7645 2821"/>
                <a:gd name="T69" fmla="*/ T68 w 14494"/>
                <a:gd name="T70" fmla="+- 0 593 580"/>
                <a:gd name="T71" fmla="*/ 593 h 211"/>
                <a:gd name="T72" fmla="+- 0 7987 2821"/>
                <a:gd name="T73" fmla="*/ T72 w 14494"/>
                <a:gd name="T74" fmla="+- 0 593 580"/>
                <a:gd name="T75" fmla="*/ 593 h 211"/>
                <a:gd name="T76" fmla="+- 0 8333 2821"/>
                <a:gd name="T77" fmla="*/ T76 w 14494"/>
                <a:gd name="T78" fmla="+- 0 593 580"/>
                <a:gd name="T79" fmla="*/ 593 h 211"/>
                <a:gd name="T80" fmla="+- 0 8683 2821"/>
                <a:gd name="T81" fmla="*/ T80 w 14494"/>
                <a:gd name="T82" fmla="+- 0 592 580"/>
                <a:gd name="T83" fmla="*/ 592 h 211"/>
                <a:gd name="T84" fmla="+- 0 9036 2821"/>
                <a:gd name="T85" fmla="*/ T84 w 14494"/>
                <a:gd name="T86" fmla="+- 0 592 580"/>
                <a:gd name="T87" fmla="*/ 592 h 211"/>
                <a:gd name="T88" fmla="+- 0 9392 2821"/>
                <a:gd name="T89" fmla="*/ T88 w 14494"/>
                <a:gd name="T90" fmla="+- 0 592 580"/>
                <a:gd name="T91" fmla="*/ 592 h 211"/>
                <a:gd name="T92" fmla="+- 0 9749 2821"/>
                <a:gd name="T93" fmla="*/ T92 w 14494"/>
                <a:gd name="T94" fmla="+- 0 592 580"/>
                <a:gd name="T95" fmla="*/ 592 h 211"/>
                <a:gd name="T96" fmla="+- 0 10106 2821"/>
                <a:gd name="T97" fmla="*/ T96 w 14494"/>
                <a:gd name="T98" fmla="+- 0 592 580"/>
                <a:gd name="T99" fmla="*/ 592 h 211"/>
                <a:gd name="T100" fmla="+- 0 10463 2821"/>
                <a:gd name="T101" fmla="*/ T100 w 14494"/>
                <a:gd name="T102" fmla="+- 0 592 580"/>
                <a:gd name="T103" fmla="*/ 592 h 211"/>
                <a:gd name="T104" fmla="+- 0 10820 2821"/>
                <a:gd name="T105" fmla="*/ T104 w 14494"/>
                <a:gd name="T106" fmla="+- 0 592 580"/>
                <a:gd name="T107" fmla="*/ 592 h 211"/>
                <a:gd name="T108" fmla="+- 0 11174 2821"/>
                <a:gd name="T109" fmla="*/ T108 w 14494"/>
                <a:gd name="T110" fmla="+- 0 592 580"/>
                <a:gd name="T111" fmla="*/ 592 h 211"/>
                <a:gd name="T112" fmla="+- 0 11526 2821"/>
                <a:gd name="T113" fmla="*/ T112 w 14494"/>
                <a:gd name="T114" fmla="+- 0 592 580"/>
                <a:gd name="T115" fmla="*/ 592 h 211"/>
                <a:gd name="T116" fmla="+- 0 11875 2821"/>
                <a:gd name="T117" fmla="*/ T116 w 14494"/>
                <a:gd name="T118" fmla="+- 0 592 580"/>
                <a:gd name="T119" fmla="*/ 592 h 211"/>
                <a:gd name="T120" fmla="+- 0 12220 2821"/>
                <a:gd name="T121" fmla="*/ T120 w 14494"/>
                <a:gd name="T122" fmla="+- 0 592 580"/>
                <a:gd name="T123" fmla="*/ 592 h 211"/>
                <a:gd name="T124" fmla="+- 0 12559 2821"/>
                <a:gd name="T125" fmla="*/ T124 w 14494"/>
                <a:gd name="T126" fmla="+- 0 592 580"/>
                <a:gd name="T127" fmla="*/ 592 h 211"/>
                <a:gd name="T128" fmla="+- 0 12894 2821"/>
                <a:gd name="T129" fmla="*/ T128 w 14494"/>
                <a:gd name="T130" fmla="+- 0 593 580"/>
                <a:gd name="T131" fmla="*/ 593 h 211"/>
                <a:gd name="T132" fmla="+- 0 13221 2821"/>
                <a:gd name="T133" fmla="*/ T132 w 14494"/>
                <a:gd name="T134" fmla="+- 0 593 580"/>
                <a:gd name="T135" fmla="*/ 593 h 211"/>
                <a:gd name="T136" fmla="+- 0 13541 2821"/>
                <a:gd name="T137" fmla="*/ T136 w 14494"/>
                <a:gd name="T138" fmla="+- 0 593 580"/>
                <a:gd name="T139" fmla="*/ 593 h 211"/>
                <a:gd name="T140" fmla="+- 0 13854 2821"/>
                <a:gd name="T141" fmla="*/ T140 w 14494"/>
                <a:gd name="T142" fmla="+- 0 594 580"/>
                <a:gd name="T143" fmla="*/ 594 h 211"/>
                <a:gd name="T144" fmla="+- 0 14157 2821"/>
                <a:gd name="T145" fmla="*/ T144 w 14494"/>
                <a:gd name="T146" fmla="+- 0 594 580"/>
                <a:gd name="T147" fmla="*/ 594 h 211"/>
                <a:gd name="T148" fmla="+- 0 14451 2821"/>
                <a:gd name="T149" fmla="*/ T148 w 14494"/>
                <a:gd name="T150" fmla="+- 0 595 580"/>
                <a:gd name="T151" fmla="*/ 595 h 211"/>
                <a:gd name="T152" fmla="+- 0 14734 2821"/>
                <a:gd name="T153" fmla="*/ T152 w 14494"/>
                <a:gd name="T154" fmla="+- 0 596 580"/>
                <a:gd name="T155" fmla="*/ 596 h 211"/>
                <a:gd name="T156" fmla="+- 0 15006 2821"/>
                <a:gd name="T157" fmla="*/ T156 w 14494"/>
                <a:gd name="T158" fmla="+- 0 596 580"/>
                <a:gd name="T159" fmla="*/ 596 h 211"/>
                <a:gd name="T160" fmla="+- 0 15266 2821"/>
                <a:gd name="T161" fmla="*/ T160 w 14494"/>
                <a:gd name="T162" fmla="+- 0 597 580"/>
                <a:gd name="T163" fmla="*/ 597 h 211"/>
                <a:gd name="T164" fmla="+- 0 15513 2821"/>
                <a:gd name="T165" fmla="*/ T164 w 14494"/>
                <a:gd name="T166" fmla="+- 0 598 580"/>
                <a:gd name="T167" fmla="*/ 598 h 211"/>
                <a:gd name="T168" fmla="+- 0 15747 2821"/>
                <a:gd name="T169" fmla="*/ T168 w 14494"/>
                <a:gd name="T170" fmla="+- 0 599 580"/>
                <a:gd name="T171" fmla="*/ 599 h 211"/>
                <a:gd name="T172" fmla="+- 0 15966 2821"/>
                <a:gd name="T173" fmla="*/ T172 w 14494"/>
                <a:gd name="T174" fmla="+- 0 601 580"/>
                <a:gd name="T175" fmla="*/ 601 h 211"/>
                <a:gd name="T176" fmla="+- 0 16169 2821"/>
                <a:gd name="T177" fmla="*/ T176 w 14494"/>
                <a:gd name="T178" fmla="+- 0 602 580"/>
                <a:gd name="T179" fmla="*/ 602 h 211"/>
                <a:gd name="T180" fmla="+- 0 16357 2821"/>
                <a:gd name="T181" fmla="*/ T180 w 14494"/>
                <a:gd name="T182" fmla="+- 0 603 580"/>
                <a:gd name="T183" fmla="*/ 603 h 211"/>
                <a:gd name="T184" fmla="+- 0 16682 2821"/>
                <a:gd name="T185" fmla="*/ T184 w 14494"/>
                <a:gd name="T186" fmla="+- 0 607 580"/>
                <a:gd name="T187" fmla="*/ 607 h 211"/>
                <a:gd name="T188" fmla="+- 0 16933 2821"/>
                <a:gd name="T189" fmla="*/ T188 w 14494"/>
                <a:gd name="T190" fmla="+- 0 610 580"/>
                <a:gd name="T191" fmla="*/ 610 h 211"/>
                <a:gd name="T192" fmla="+- 0 17142 2821"/>
                <a:gd name="T193" fmla="*/ T192 w 14494"/>
                <a:gd name="T194" fmla="+- 0 616 580"/>
                <a:gd name="T195" fmla="*/ 616 h 211"/>
                <a:gd name="T196" fmla="+- 0 17301 2821"/>
                <a:gd name="T197" fmla="*/ T196 w 14494"/>
                <a:gd name="T198" fmla="+- 0 755 580"/>
                <a:gd name="T199" fmla="*/ 755 h 21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Lst>
              <a:rect l="0" t="0" r="r" b="b"/>
              <a:pathLst>
                <a:path w="14494" h="211">
                  <a:moveTo>
                    <a:pt x="0" y="0"/>
                  </a:moveTo>
                  <a:lnTo>
                    <a:pt x="64" y="12"/>
                  </a:lnTo>
                  <a:lnTo>
                    <a:pt x="138" y="13"/>
                  </a:lnTo>
                  <a:lnTo>
                    <a:pt x="207" y="14"/>
                  </a:lnTo>
                  <a:lnTo>
                    <a:pt x="297" y="14"/>
                  </a:lnTo>
                  <a:lnTo>
                    <a:pt x="368" y="14"/>
                  </a:lnTo>
                  <a:lnTo>
                    <a:pt x="448" y="14"/>
                  </a:lnTo>
                  <a:lnTo>
                    <a:pt x="536" y="15"/>
                  </a:lnTo>
                  <a:lnTo>
                    <a:pt x="633" y="15"/>
                  </a:lnTo>
                  <a:lnTo>
                    <a:pt x="737" y="15"/>
                  </a:lnTo>
                  <a:lnTo>
                    <a:pt x="850" y="15"/>
                  </a:lnTo>
                  <a:lnTo>
                    <a:pt x="970" y="15"/>
                  </a:lnTo>
                  <a:lnTo>
                    <a:pt x="1033" y="15"/>
                  </a:lnTo>
                  <a:lnTo>
                    <a:pt x="1097" y="15"/>
                  </a:lnTo>
                  <a:lnTo>
                    <a:pt x="1164" y="15"/>
                  </a:lnTo>
                  <a:lnTo>
                    <a:pt x="1232" y="15"/>
                  </a:lnTo>
                  <a:lnTo>
                    <a:pt x="1302" y="15"/>
                  </a:lnTo>
                  <a:lnTo>
                    <a:pt x="1373" y="15"/>
                  </a:lnTo>
                  <a:lnTo>
                    <a:pt x="1446" y="15"/>
                  </a:lnTo>
                  <a:lnTo>
                    <a:pt x="1521" y="15"/>
                  </a:lnTo>
                  <a:lnTo>
                    <a:pt x="1598" y="15"/>
                  </a:lnTo>
                  <a:lnTo>
                    <a:pt x="1676" y="15"/>
                  </a:lnTo>
                  <a:lnTo>
                    <a:pt x="1755" y="15"/>
                  </a:lnTo>
                  <a:lnTo>
                    <a:pt x="1836" y="15"/>
                  </a:lnTo>
                  <a:lnTo>
                    <a:pt x="1919" y="15"/>
                  </a:lnTo>
                  <a:lnTo>
                    <a:pt x="2003" y="15"/>
                  </a:lnTo>
                  <a:lnTo>
                    <a:pt x="2088" y="15"/>
                  </a:lnTo>
                  <a:lnTo>
                    <a:pt x="2175" y="15"/>
                  </a:lnTo>
                  <a:lnTo>
                    <a:pt x="2263" y="15"/>
                  </a:lnTo>
                  <a:lnTo>
                    <a:pt x="2353" y="15"/>
                  </a:lnTo>
                  <a:lnTo>
                    <a:pt x="2443" y="15"/>
                  </a:lnTo>
                  <a:lnTo>
                    <a:pt x="2535" y="15"/>
                  </a:lnTo>
                  <a:lnTo>
                    <a:pt x="2629" y="15"/>
                  </a:lnTo>
                  <a:lnTo>
                    <a:pt x="2723" y="15"/>
                  </a:lnTo>
                  <a:lnTo>
                    <a:pt x="2819" y="14"/>
                  </a:lnTo>
                  <a:lnTo>
                    <a:pt x="2916" y="14"/>
                  </a:lnTo>
                  <a:lnTo>
                    <a:pt x="3014" y="14"/>
                  </a:lnTo>
                  <a:lnTo>
                    <a:pt x="3113" y="14"/>
                  </a:lnTo>
                  <a:lnTo>
                    <a:pt x="3213" y="14"/>
                  </a:lnTo>
                  <a:lnTo>
                    <a:pt x="3314" y="14"/>
                  </a:lnTo>
                  <a:lnTo>
                    <a:pt x="3417" y="14"/>
                  </a:lnTo>
                  <a:lnTo>
                    <a:pt x="3520" y="14"/>
                  </a:lnTo>
                  <a:lnTo>
                    <a:pt x="3624" y="14"/>
                  </a:lnTo>
                  <a:lnTo>
                    <a:pt x="3729" y="14"/>
                  </a:lnTo>
                  <a:lnTo>
                    <a:pt x="3835" y="14"/>
                  </a:lnTo>
                  <a:lnTo>
                    <a:pt x="3942" y="14"/>
                  </a:lnTo>
                  <a:lnTo>
                    <a:pt x="4050" y="14"/>
                  </a:lnTo>
                  <a:lnTo>
                    <a:pt x="4158" y="14"/>
                  </a:lnTo>
                  <a:lnTo>
                    <a:pt x="4267" y="13"/>
                  </a:lnTo>
                  <a:lnTo>
                    <a:pt x="4377" y="13"/>
                  </a:lnTo>
                  <a:lnTo>
                    <a:pt x="4488" y="13"/>
                  </a:lnTo>
                  <a:lnTo>
                    <a:pt x="4600" y="13"/>
                  </a:lnTo>
                  <a:lnTo>
                    <a:pt x="4712" y="13"/>
                  </a:lnTo>
                  <a:lnTo>
                    <a:pt x="4824" y="13"/>
                  </a:lnTo>
                  <a:lnTo>
                    <a:pt x="4938" y="13"/>
                  </a:lnTo>
                  <a:lnTo>
                    <a:pt x="5052" y="13"/>
                  </a:lnTo>
                  <a:lnTo>
                    <a:pt x="5166" y="13"/>
                  </a:lnTo>
                  <a:lnTo>
                    <a:pt x="5281" y="13"/>
                  </a:lnTo>
                  <a:lnTo>
                    <a:pt x="5396" y="13"/>
                  </a:lnTo>
                  <a:lnTo>
                    <a:pt x="5512" y="13"/>
                  </a:lnTo>
                  <a:lnTo>
                    <a:pt x="5629" y="13"/>
                  </a:lnTo>
                  <a:lnTo>
                    <a:pt x="5745" y="13"/>
                  </a:lnTo>
                  <a:lnTo>
                    <a:pt x="5862" y="12"/>
                  </a:lnTo>
                  <a:lnTo>
                    <a:pt x="5980" y="12"/>
                  </a:lnTo>
                  <a:lnTo>
                    <a:pt x="6097" y="12"/>
                  </a:lnTo>
                  <a:lnTo>
                    <a:pt x="6215" y="12"/>
                  </a:lnTo>
                  <a:lnTo>
                    <a:pt x="6334" y="12"/>
                  </a:lnTo>
                  <a:lnTo>
                    <a:pt x="6452" y="12"/>
                  </a:lnTo>
                  <a:lnTo>
                    <a:pt x="6571" y="12"/>
                  </a:lnTo>
                  <a:lnTo>
                    <a:pt x="6690" y="12"/>
                  </a:lnTo>
                  <a:lnTo>
                    <a:pt x="6808" y="12"/>
                  </a:lnTo>
                  <a:lnTo>
                    <a:pt x="6928" y="12"/>
                  </a:lnTo>
                  <a:lnTo>
                    <a:pt x="7047" y="12"/>
                  </a:lnTo>
                  <a:lnTo>
                    <a:pt x="7166" y="12"/>
                  </a:lnTo>
                  <a:lnTo>
                    <a:pt x="7285" y="12"/>
                  </a:lnTo>
                  <a:lnTo>
                    <a:pt x="7404" y="12"/>
                  </a:lnTo>
                  <a:lnTo>
                    <a:pt x="7523" y="12"/>
                  </a:lnTo>
                  <a:lnTo>
                    <a:pt x="7642" y="12"/>
                  </a:lnTo>
                  <a:lnTo>
                    <a:pt x="7761" y="12"/>
                  </a:lnTo>
                  <a:lnTo>
                    <a:pt x="7880" y="12"/>
                  </a:lnTo>
                  <a:lnTo>
                    <a:pt x="7999" y="12"/>
                  </a:lnTo>
                  <a:lnTo>
                    <a:pt x="8117" y="12"/>
                  </a:lnTo>
                  <a:lnTo>
                    <a:pt x="8235" y="12"/>
                  </a:lnTo>
                  <a:lnTo>
                    <a:pt x="8353" y="12"/>
                  </a:lnTo>
                  <a:lnTo>
                    <a:pt x="8471" y="12"/>
                  </a:lnTo>
                  <a:lnTo>
                    <a:pt x="8588" y="12"/>
                  </a:lnTo>
                  <a:lnTo>
                    <a:pt x="8705" y="12"/>
                  </a:lnTo>
                  <a:lnTo>
                    <a:pt x="8822" y="12"/>
                  </a:lnTo>
                  <a:lnTo>
                    <a:pt x="8938" y="12"/>
                  </a:lnTo>
                  <a:lnTo>
                    <a:pt x="9054" y="12"/>
                  </a:lnTo>
                  <a:lnTo>
                    <a:pt x="9169" y="12"/>
                  </a:lnTo>
                  <a:lnTo>
                    <a:pt x="9284" y="12"/>
                  </a:lnTo>
                  <a:lnTo>
                    <a:pt x="9399" y="12"/>
                  </a:lnTo>
                  <a:lnTo>
                    <a:pt x="9513" y="12"/>
                  </a:lnTo>
                  <a:lnTo>
                    <a:pt x="9626" y="12"/>
                  </a:lnTo>
                  <a:lnTo>
                    <a:pt x="9738" y="12"/>
                  </a:lnTo>
                  <a:lnTo>
                    <a:pt x="9850" y="12"/>
                  </a:lnTo>
                  <a:lnTo>
                    <a:pt x="9962" y="12"/>
                  </a:lnTo>
                  <a:lnTo>
                    <a:pt x="10073" y="13"/>
                  </a:lnTo>
                  <a:lnTo>
                    <a:pt x="10182" y="13"/>
                  </a:lnTo>
                  <a:lnTo>
                    <a:pt x="10292" y="13"/>
                  </a:lnTo>
                  <a:lnTo>
                    <a:pt x="10400" y="13"/>
                  </a:lnTo>
                  <a:lnTo>
                    <a:pt x="10508" y="13"/>
                  </a:lnTo>
                  <a:lnTo>
                    <a:pt x="10615" y="13"/>
                  </a:lnTo>
                  <a:lnTo>
                    <a:pt x="10720" y="13"/>
                  </a:lnTo>
                  <a:lnTo>
                    <a:pt x="10825" y="13"/>
                  </a:lnTo>
                  <a:lnTo>
                    <a:pt x="10930" y="14"/>
                  </a:lnTo>
                  <a:lnTo>
                    <a:pt x="11033" y="14"/>
                  </a:lnTo>
                  <a:lnTo>
                    <a:pt x="11135" y="14"/>
                  </a:lnTo>
                  <a:lnTo>
                    <a:pt x="11236" y="14"/>
                  </a:lnTo>
                  <a:lnTo>
                    <a:pt x="11336" y="14"/>
                  </a:lnTo>
                  <a:lnTo>
                    <a:pt x="11435" y="14"/>
                  </a:lnTo>
                  <a:lnTo>
                    <a:pt x="11533" y="15"/>
                  </a:lnTo>
                  <a:lnTo>
                    <a:pt x="11630" y="15"/>
                  </a:lnTo>
                  <a:lnTo>
                    <a:pt x="11725" y="15"/>
                  </a:lnTo>
                  <a:lnTo>
                    <a:pt x="11820" y="15"/>
                  </a:lnTo>
                  <a:lnTo>
                    <a:pt x="11913" y="16"/>
                  </a:lnTo>
                  <a:lnTo>
                    <a:pt x="12005" y="16"/>
                  </a:lnTo>
                  <a:lnTo>
                    <a:pt x="12096" y="16"/>
                  </a:lnTo>
                  <a:lnTo>
                    <a:pt x="12185" y="16"/>
                  </a:lnTo>
                  <a:lnTo>
                    <a:pt x="12273" y="17"/>
                  </a:lnTo>
                  <a:lnTo>
                    <a:pt x="12360" y="17"/>
                  </a:lnTo>
                  <a:lnTo>
                    <a:pt x="12445" y="17"/>
                  </a:lnTo>
                  <a:lnTo>
                    <a:pt x="12529" y="18"/>
                  </a:lnTo>
                  <a:lnTo>
                    <a:pt x="12611" y="18"/>
                  </a:lnTo>
                  <a:lnTo>
                    <a:pt x="12692" y="18"/>
                  </a:lnTo>
                  <a:lnTo>
                    <a:pt x="12771" y="19"/>
                  </a:lnTo>
                  <a:lnTo>
                    <a:pt x="12849" y="19"/>
                  </a:lnTo>
                  <a:lnTo>
                    <a:pt x="12926" y="19"/>
                  </a:lnTo>
                  <a:lnTo>
                    <a:pt x="13000" y="20"/>
                  </a:lnTo>
                  <a:lnTo>
                    <a:pt x="13073" y="20"/>
                  </a:lnTo>
                  <a:lnTo>
                    <a:pt x="13145" y="21"/>
                  </a:lnTo>
                  <a:lnTo>
                    <a:pt x="13214" y="21"/>
                  </a:lnTo>
                  <a:lnTo>
                    <a:pt x="13282" y="21"/>
                  </a:lnTo>
                  <a:lnTo>
                    <a:pt x="13348" y="22"/>
                  </a:lnTo>
                  <a:lnTo>
                    <a:pt x="13413" y="22"/>
                  </a:lnTo>
                  <a:lnTo>
                    <a:pt x="13476" y="23"/>
                  </a:lnTo>
                  <a:lnTo>
                    <a:pt x="13536" y="23"/>
                  </a:lnTo>
                  <a:lnTo>
                    <a:pt x="13652" y="24"/>
                  </a:lnTo>
                  <a:lnTo>
                    <a:pt x="13761" y="25"/>
                  </a:lnTo>
                  <a:lnTo>
                    <a:pt x="13861" y="27"/>
                  </a:lnTo>
                  <a:lnTo>
                    <a:pt x="13953" y="28"/>
                  </a:lnTo>
                  <a:lnTo>
                    <a:pt x="14037" y="29"/>
                  </a:lnTo>
                  <a:lnTo>
                    <a:pt x="14112" y="30"/>
                  </a:lnTo>
                  <a:lnTo>
                    <a:pt x="14178" y="32"/>
                  </a:lnTo>
                  <a:lnTo>
                    <a:pt x="14260" y="34"/>
                  </a:lnTo>
                  <a:lnTo>
                    <a:pt x="14321" y="36"/>
                  </a:lnTo>
                  <a:lnTo>
                    <a:pt x="14398" y="57"/>
                  </a:lnTo>
                  <a:lnTo>
                    <a:pt x="14451" y="119"/>
                  </a:lnTo>
                  <a:lnTo>
                    <a:pt x="14480" y="175"/>
                  </a:lnTo>
                  <a:lnTo>
                    <a:pt x="14493" y="208"/>
                  </a:lnTo>
                  <a:lnTo>
                    <a:pt x="14493" y="210"/>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02" name="Freeform 249">
              <a:extLst>
                <a:ext uri="{FF2B5EF4-FFF2-40B4-BE49-F238E27FC236}">
                  <a16:creationId xmlns:a16="http://schemas.microsoft.com/office/drawing/2014/main" id="{CCBE1882-070B-D257-F88F-DD92C3633DCC}"/>
                </a:ext>
              </a:extLst>
            </p:cNvPr>
            <p:cNvSpPr>
              <a:spLocks/>
            </p:cNvSpPr>
            <p:nvPr/>
          </p:nvSpPr>
          <p:spPr bwMode="auto">
            <a:xfrm>
              <a:off x="17289" y="753"/>
              <a:ext cx="28" cy="36"/>
            </a:xfrm>
            <a:custGeom>
              <a:avLst/>
              <a:gdLst>
                <a:gd name="T0" fmla="+- 0 17314 17290"/>
                <a:gd name="T1" fmla="*/ T0 w 28"/>
                <a:gd name="T2" fmla="+- 0 790 754"/>
                <a:gd name="T3" fmla="*/ 790 h 36"/>
                <a:gd name="T4" fmla="+- 0 17290 17290"/>
                <a:gd name="T5" fmla="*/ T4 w 28"/>
                <a:gd name="T6" fmla="+- 0 763 754"/>
                <a:gd name="T7" fmla="*/ 763 h 36"/>
                <a:gd name="T8" fmla="+- 0 17308 17290"/>
                <a:gd name="T9" fmla="*/ T8 w 28"/>
                <a:gd name="T10" fmla="+- 0 772 754"/>
                <a:gd name="T11" fmla="*/ 772 h 36"/>
                <a:gd name="T12" fmla="+- 0 17317 17290"/>
                <a:gd name="T13" fmla="*/ T12 w 28"/>
                <a:gd name="T14" fmla="+- 0 754 754"/>
                <a:gd name="T15" fmla="*/ 754 h 36"/>
                <a:gd name="T16" fmla="+- 0 17314 17290"/>
                <a:gd name="T17" fmla="*/ T16 w 28"/>
                <a:gd name="T18" fmla="+- 0 790 754"/>
                <a:gd name="T19" fmla="*/ 790 h 36"/>
              </a:gdLst>
              <a:ahLst/>
              <a:cxnLst>
                <a:cxn ang="0">
                  <a:pos x="T1" y="T3"/>
                </a:cxn>
                <a:cxn ang="0">
                  <a:pos x="T5" y="T7"/>
                </a:cxn>
                <a:cxn ang="0">
                  <a:pos x="T9" y="T11"/>
                </a:cxn>
                <a:cxn ang="0">
                  <a:pos x="T13" y="T15"/>
                </a:cxn>
                <a:cxn ang="0">
                  <a:pos x="T17" y="T19"/>
                </a:cxn>
              </a:cxnLst>
              <a:rect l="0" t="0" r="r" b="b"/>
              <a:pathLst>
                <a:path w="28" h="36">
                  <a:moveTo>
                    <a:pt x="24" y="36"/>
                  </a:moveTo>
                  <a:lnTo>
                    <a:pt x="0" y="9"/>
                  </a:lnTo>
                  <a:lnTo>
                    <a:pt x="18" y="18"/>
                  </a:lnTo>
                  <a:lnTo>
                    <a:pt x="27" y="0"/>
                  </a:lnTo>
                  <a:lnTo>
                    <a:pt x="24" y="36"/>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203" name="AutoShape 248">
              <a:extLst>
                <a:ext uri="{FF2B5EF4-FFF2-40B4-BE49-F238E27FC236}">
                  <a16:creationId xmlns:a16="http://schemas.microsoft.com/office/drawing/2014/main" id="{5FB2DD82-D3F2-A146-3747-A4611B210FBB}"/>
                </a:ext>
              </a:extLst>
            </p:cNvPr>
            <p:cNvSpPr>
              <a:spLocks/>
            </p:cNvSpPr>
            <p:nvPr/>
          </p:nvSpPr>
          <p:spPr bwMode="auto">
            <a:xfrm>
              <a:off x="17289" y="753"/>
              <a:ext cx="6029" cy="870"/>
            </a:xfrm>
            <a:custGeom>
              <a:avLst/>
              <a:gdLst>
                <a:gd name="T0" fmla="+- 0 17314 17290"/>
                <a:gd name="T1" fmla="*/ T0 w 6029"/>
                <a:gd name="T2" fmla="+- 0 790 754"/>
                <a:gd name="T3" fmla="*/ 790 h 870"/>
                <a:gd name="T4" fmla="+- 0 17317 17290"/>
                <a:gd name="T5" fmla="*/ T4 w 6029"/>
                <a:gd name="T6" fmla="+- 0 754 754"/>
                <a:gd name="T7" fmla="*/ 754 h 870"/>
                <a:gd name="T8" fmla="+- 0 17308 17290"/>
                <a:gd name="T9" fmla="*/ T8 w 6029"/>
                <a:gd name="T10" fmla="+- 0 772 754"/>
                <a:gd name="T11" fmla="*/ 772 h 870"/>
                <a:gd name="T12" fmla="+- 0 17290 17290"/>
                <a:gd name="T13" fmla="*/ T12 w 6029"/>
                <a:gd name="T14" fmla="+- 0 763 754"/>
                <a:gd name="T15" fmla="*/ 763 h 870"/>
                <a:gd name="T16" fmla="+- 0 17314 17290"/>
                <a:gd name="T17" fmla="*/ T16 w 6029"/>
                <a:gd name="T18" fmla="+- 0 790 754"/>
                <a:gd name="T19" fmla="*/ 790 h 870"/>
                <a:gd name="T20" fmla="+- 0 20459 17290"/>
                <a:gd name="T21" fmla="*/ T20 w 6029"/>
                <a:gd name="T22" fmla="+- 0 1249 754"/>
                <a:gd name="T23" fmla="*/ 1249 h 870"/>
                <a:gd name="T24" fmla="+- 0 20683 17290"/>
                <a:gd name="T25" fmla="*/ T24 w 6029"/>
                <a:gd name="T26" fmla="+- 0 1227 754"/>
                <a:gd name="T27" fmla="*/ 1227 h 870"/>
                <a:gd name="T28" fmla="+- 0 21174 17290"/>
                <a:gd name="T29" fmla="*/ T28 w 6029"/>
                <a:gd name="T30" fmla="+- 0 1216 754"/>
                <a:gd name="T31" fmla="*/ 1216 h 870"/>
                <a:gd name="T32" fmla="+- 0 21665 17290"/>
                <a:gd name="T33" fmla="*/ T32 w 6029"/>
                <a:gd name="T34" fmla="+- 0 1212 754"/>
                <a:gd name="T35" fmla="*/ 1212 h 870"/>
                <a:gd name="T36" fmla="+- 0 21889 17290"/>
                <a:gd name="T37" fmla="*/ T36 w 6029"/>
                <a:gd name="T38" fmla="+- 0 1212 754"/>
                <a:gd name="T39" fmla="*/ 1212 h 870"/>
                <a:gd name="T40" fmla="+- 0 22112 17290"/>
                <a:gd name="T41" fmla="*/ T40 w 6029"/>
                <a:gd name="T42" fmla="+- 0 1212 754"/>
                <a:gd name="T43" fmla="*/ 1212 h 870"/>
                <a:gd name="T44" fmla="+- 0 22603 17290"/>
                <a:gd name="T45" fmla="*/ T44 w 6029"/>
                <a:gd name="T46" fmla="+- 0 1216 754"/>
                <a:gd name="T47" fmla="*/ 1216 h 870"/>
                <a:gd name="T48" fmla="+- 0 23095 17290"/>
                <a:gd name="T49" fmla="*/ T48 w 6029"/>
                <a:gd name="T50" fmla="+- 0 1227 754"/>
                <a:gd name="T51" fmla="*/ 1227 h 870"/>
                <a:gd name="T52" fmla="+- 0 23318 17290"/>
                <a:gd name="T53" fmla="*/ T52 w 6029"/>
                <a:gd name="T54" fmla="+- 0 1249 754"/>
                <a:gd name="T55" fmla="*/ 1249 h 870"/>
                <a:gd name="T56" fmla="+- 0 23318 17290"/>
                <a:gd name="T57" fmla="*/ T56 w 6029"/>
                <a:gd name="T58" fmla="+- 0 1586 754"/>
                <a:gd name="T59" fmla="*/ 1586 h 870"/>
                <a:gd name="T60" fmla="+- 0 23095 17290"/>
                <a:gd name="T61" fmla="*/ T60 w 6029"/>
                <a:gd name="T62" fmla="+- 0 1607 754"/>
                <a:gd name="T63" fmla="*/ 1607 h 870"/>
                <a:gd name="T64" fmla="+- 0 22603 17290"/>
                <a:gd name="T65" fmla="*/ T64 w 6029"/>
                <a:gd name="T66" fmla="+- 0 1618 754"/>
                <a:gd name="T67" fmla="*/ 1618 h 870"/>
                <a:gd name="T68" fmla="+- 0 22112 17290"/>
                <a:gd name="T69" fmla="*/ T68 w 6029"/>
                <a:gd name="T70" fmla="+- 0 1622 754"/>
                <a:gd name="T71" fmla="*/ 1622 h 870"/>
                <a:gd name="T72" fmla="+- 0 21889 17290"/>
                <a:gd name="T73" fmla="*/ T72 w 6029"/>
                <a:gd name="T74" fmla="+- 0 1623 754"/>
                <a:gd name="T75" fmla="*/ 1623 h 870"/>
                <a:gd name="T76" fmla="+- 0 21665 17290"/>
                <a:gd name="T77" fmla="*/ T76 w 6029"/>
                <a:gd name="T78" fmla="+- 0 1622 754"/>
                <a:gd name="T79" fmla="*/ 1622 h 870"/>
                <a:gd name="T80" fmla="+- 0 21174 17290"/>
                <a:gd name="T81" fmla="*/ T80 w 6029"/>
                <a:gd name="T82" fmla="+- 0 1618 754"/>
                <a:gd name="T83" fmla="*/ 1618 h 870"/>
                <a:gd name="T84" fmla="+- 0 20683 17290"/>
                <a:gd name="T85" fmla="*/ T84 w 6029"/>
                <a:gd name="T86" fmla="+- 0 1607 754"/>
                <a:gd name="T87" fmla="*/ 1607 h 870"/>
                <a:gd name="T88" fmla="+- 0 20459 17290"/>
                <a:gd name="T89" fmla="*/ T88 w 6029"/>
                <a:gd name="T90" fmla="+- 0 1586 754"/>
                <a:gd name="T91" fmla="*/ 1586 h 870"/>
                <a:gd name="T92" fmla="+- 0 20459 17290"/>
                <a:gd name="T93" fmla="*/ T92 w 6029"/>
                <a:gd name="T94" fmla="+- 0 1249 754"/>
                <a:gd name="T95" fmla="*/ 1249 h 870"/>
                <a:gd name="T96" fmla="+- 0 20459 17290"/>
                <a:gd name="T97" fmla="*/ T96 w 6029"/>
                <a:gd name="T98" fmla="+- 0 1249 754"/>
                <a:gd name="T99" fmla="*/ 1249 h 870"/>
                <a:gd name="T100" fmla="+- 0 20683 17290"/>
                <a:gd name="T101" fmla="*/ T100 w 6029"/>
                <a:gd name="T102" fmla="+- 0 1270 754"/>
                <a:gd name="T103" fmla="*/ 1270 h 870"/>
                <a:gd name="T104" fmla="+- 0 21174 17290"/>
                <a:gd name="T105" fmla="*/ T104 w 6029"/>
                <a:gd name="T106" fmla="+- 0 1281 754"/>
                <a:gd name="T107" fmla="*/ 1281 h 870"/>
                <a:gd name="T108" fmla="+- 0 21665 17290"/>
                <a:gd name="T109" fmla="*/ T108 w 6029"/>
                <a:gd name="T110" fmla="+- 0 1285 754"/>
                <a:gd name="T111" fmla="*/ 1285 h 870"/>
                <a:gd name="T112" fmla="+- 0 21889 17290"/>
                <a:gd name="T113" fmla="*/ T112 w 6029"/>
                <a:gd name="T114" fmla="+- 0 1285 754"/>
                <a:gd name="T115" fmla="*/ 1285 h 870"/>
                <a:gd name="T116" fmla="+- 0 22112 17290"/>
                <a:gd name="T117" fmla="*/ T116 w 6029"/>
                <a:gd name="T118" fmla="+- 0 1285 754"/>
                <a:gd name="T119" fmla="*/ 1285 h 870"/>
                <a:gd name="T120" fmla="+- 0 22603 17290"/>
                <a:gd name="T121" fmla="*/ T120 w 6029"/>
                <a:gd name="T122" fmla="+- 0 1281 754"/>
                <a:gd name="T123" fmla="*/ 1281 h 870"/>
                <a:gd name="T124" fmla="+- 0 23095 17290"/>
                <a:gd name="T125" fmla="*/ T124 w 6029"/>
                <a:gd name="T126" fmla="+- 0 1270 754"/>
                <a:gd name="T127" fmla="*/ 1270 h 870"/>
                <a:gd name="T128" fmla="+- 0 23318 17290"/>
                <a:gd name="T129" fmla="*/ T128 w 6029"/>
                <a:gd name="T130" fmla="+- 0 1249 754"/>
                <a:gd name="T131" fmla="*/ 1249 h 8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Lst>
              <a:rect l="0" t="0" r="r" b="b"/>
              <a:pathLst>
                <a:path w="6029" h="870">
                  <a:moveTo>
                    <a:pt x="24" y="36"/>
                  </a:moveTo>
                  <a:lnTo>
                    <a:pt x="27" y="0"/>
                  </a:lnTo>
                  <a:lnTo>
                    <a:pt x="18" y="18"/>
                  </a:lnTo>
                  <a:lnTo>
                    <a:pt x="0" y="9"/>
                  </a:lnTo>
                  <a:lnTo>
                    <a:pt x="24" y="36"/>
                  </a:lnTo>
                  <a:close/>
                  <a:moveTo>
                    <a:pt x="3169" y="495"/>
                  </a:moveTo>
                  <a:lnTo>
                    <a:pt x="3393" y="473"/>
                  </a:lnTo>
                  <a:lnTo>
                    <a:pt x="3884" y="462"/>
                  </a:lnTo>
                  <a:lnTo>
                    <a:pt x="4375" y="458"/>
                  </a:lnTo>
                  <a:lnTo>
                    <a:pt x="4599" y="458"/>
                  </a:lnTo>
                  <a:lnTo>
                    <a:pt x="4822" y="458"/>
                  </a:lnTo>
                  <a:lnTo>
                    <a:pt x="5313" y="462"/>
                  </a:lnTo>
                  <a:lnTo>
                    <a:pt x="5805" y="473"/>
                  </a:lnTo>
                  <a:lnTo>
                    <a:pt x="6028" y="495"/>
                  </a:lnTo>
                  <a:lnTo>
                    <a:pt x="6028" y="832"/>
                  </a:lnTo>
                  <a:lnTo>
                    <a:pt x="5805" y="853"/>
                  </a:lnTo>
                  <a:lnTo>
                    <a:pt x="5313" y="864"/>
                  </a:lnTo>
                  <a:lnTo>
                    <a:pt x="4822" y="868"/>
                  </a:lnTo>
                  <a:lnTo>
                    <a:pt x="4599" y="869"/>
                  </a:lnTo>
                  <a:lnTo>
                    <a:pt x="4375" y="868"/>
                  </a:lnTo>
                  <a:lnTo>
                    <a:pt x="3884" y="864"/>
                  </a:lnTo>
                  <a:lnTo>
                    <a:pt x="3393" y="853"/>
                  </a:lnTo>
                  <a:lnTo>
                    <a:pt x="3169" y="832"/>
                  </a:lnTo>
                  <a:lnTo>
                    <a:pt x="3169" y="495"/>
                  </a:lnTo>
                  <a:moveTo>
                    <a:pt x="3169" y="495"/>
                  </a:moveTo>
                  <a:lnTo>
                    <a:pt x="3393" y="516"/>
                  </a:lnTo>
                  <a:lnTo>
                    <a:pt x="3884" y="527"/>
                  </a:lnTo>
                  <a:lnTo>
                    <a:pt x="4375" y="531"/>
                  </a:lnTo>
                  <a:lnTo>
                    <a:pt x="4599" y="531"/>
                  </a:lnTo>
                  <a:lnTo>
                    <a:pt x="4822" y="531"/>
                  </a:lnTo>
                  <a:lnTo>
                    <a:pt x="5313" y="527"/>
                  </a:lnTo>
                  <a:lnTo>
                    <a:pt x="5805" y="516"/>
                  </a:lnTo>
                  <a:lnTo>
                    <a:pt x="6028" y="495"/>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pic>
          <p:nvPicPr>
            <p:cNvPr id="204" name="Picture 247">
              <a:extLst>
                <a:ext uri="{FF2B5EF4-FFF2-40B4-BE49-F238E27FC236}">
                  <a16:creationId xmlns:a16="http://schemas.microsoft.com/office/drawing/2014/main" id="{C17205EF-D2FE-5835-3AE9-F964D8B53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1" y="1395"/>
              <a:ext cx="400"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 name="Freeform 246">
              <a:extLst>
                <a:ext uri="{FF2B5EF4-FFF2-40B4-BE49-F238E27FC236}">
                  <a16:creationId xmlns:a16="http://schemas.microsoft.com/office/drawing/2014/main" id="{B69C35F0-C2CD-69A4-725E-9FBCE9A55796}"/>
                </a:ext>
              </a:extLst>
            </p:cNvPr>
            <p:cNvSpPr>
              <a:spLocks/>
            </p:cNvSpPr>
            <p:nvPr/>
          </p:nvSpPr>
          <p:spPr bwMode="auto">
            <a:xfrm>
              <a:off x="22321" y="1395"/>
              <a:ext cx="400" cy="170"/>
            </a:xfrm>
            <a:custGeom>
              <a:avLst/>
              <a:gdLst>
                <a:gd name="T0" fmla="+- 0 22331 22322"/>
                <a:gd name="T1" fmla="*/ T0 w 400"/>
                <a:gd name="T2" fmla="+- 0 1395 1395"/>
                <a:gd name="T3" fmla="*/ 1395 h 170"/>
                <a:gd name="T4" fmla="+- 0 22713 22322"/>
                <a:gd name="T5" fmla="*/ T4 w 400"/>
                <a:gd name="T6" fmla="+- 0 1395 1395"/>
                <a:gd name="T7" fmla="*/ 1395 h 170"/>
                <a:gd name="T8" fmla="+- 0 22715 22322"/>
                <a:gd name="T9" fmla="*/ T8 w 400"/>
                <a:gd name="T10" fmla="+- 0 1395 1395"/>
                <a:gd name="T11" fmla="*/ 1395 h 170"/>
                <a:gd name="T12" fmla="+- 0 22717 22322"/>
                <a:gd name="T13" fmla="*/ T12 w 400"/>
                <a:gd name="T14" fmla="+- 0 1396 1395"/>
                <a:gd name="T15" fmla="*/ 1396 h 170"/>
                <a:gd name="T16" fmla="+- 0 22719 22322"/>
                <a:gd name="T17" fmla="*/ T16 w 400"/>
                <a:gd name="T18" fmla="+- 0 1398 1395"/>
                <a:gd name="T19" fmla="*/ 1398 h 170"/>
                <a:gd name="T20" fmla="+- 0 22721 22322"/>
                <a:gd name="T21" fmla="*/ T20 w 400"/>
                <a:gd name="T22" fmla="+- 0 1400 1395"/>
                <a:gd name="T23" fmla="*/ 1400 h 170"/>
                <a:gd name="T24" fmla="+- 0 22722 22322"/>
                <a:gd name="T25" fmla="*/ T24 w 400"/>
                <a:gd name="T26" fmla="+- 0 1402 1395"/>
                <a:gd name="T27" fmla="*/ 1402 h 170"/>
                <a:gd name="T28" fmla="+- 0 22722 22322"/>
                <a:gd name="T29" fmla="*/ T28 w 400"/>
                <a:gd name="T30" fmla="+- 0 1404 1395"/>
                <a:gd name="T31" fmla="*/ 1404 h 170"/>
                <a:gd name="T32" fmla="+- 0 22722 22322"/>
                <a:gd name="T33" fmla="*/ T32 w 400"/>
                <a:gd name="T34" fmla="+- 0 1556 1395"/>
                <a:gd name="T35" fmla="*/ 1556 h 170"/>
                <a:gd name="T36" fmla="+- 0 22722 22322"/>
                <a:gd name="T37" fmla="*/ T36 w 400"/>
                <a:gd name="T38" fmla="+- 0 1559 1395"/>
                <a:gd name="T39" fmla="*/ 1559 h 170"/>
                <a:gd name="T40" fmla="+- 0 22721 22322"/>
                <a:gd name="T41" fmla="*/ T40 w 400"/>
                <a:gd name="T42" fmla="+- 0 1561 1395"/>
                <a:gd name="T43" fmla="*/ 1561 h 170"/>
                <a:gd name="T44" fmla="+- 0 22719 22322"/>
                <a:gd name="T45" fmla="*/ T44 w 400"/>
                <a:gd name="T46" fmla="+- 0 1562 1395"/>
                <a:gd name="T47" fmla="*/ 1562 h 170"/>
                <a:gd name="T48" fmla="+- 0 22717 22322"/>
                <a:gd name="T49" fmla="*/ T48 w 400"/>
                <a:gd name="T50" fmla="+- 0 1564 1395"/>
                <a:gd name="T51" fmla="*/ 1564 h 170"/>
                <a:gd name="T52" fmla="+- 0 22715 22322"/>
                <a:gd name="T53" fmla="*/ T52 w 400"/>
                <a:gd name="T54" fmla="+- 0 1565 1395"/>
                <a:gd name="T55" fmla="*/ 1565 h 170"/>
                <a:gd name="T56" fmla="+- 0 22713 22322"/>
                <a:gd name="T57" fmla="*/ T56 w 400"/>
                <a:gd name="T58" fmla="+- 0 1565 1395"/>
                <a:gd name="T59" fmla="*/ 1565 h 170"/>
                <a:gd name="T60" fmla="+- 0 22331 22322"/>
                <a:gd name="T61" fmla="*/ T60 w 400"/>
                <a:gd name="T62" fmla="+- 0 1565 1395"/>
                <a:gd name="T63" fmla="*/ 1565 h 170"/>
                <a:gd name="T64" fmla="+- 0 22328 22322"/>
                <a:gd name="T65" fmla="*/ T64 w 400"/>
                <a:gd name="T66" fmla="+- 0 1565 1395"/>
                <a:gd name="T67" fmla="*/ 1565 h 170"/>
                <a:gd name="T68" fmla="+- 0 22326 22322"/>
                <a:gd name="T69" fmla="*/ T68 w 400"/>
                <a:gd name="T70" fmla="+- 0 1564 1395"/>
                <a:gd name="T71" fmla="*/ 1564 h 170"/>
                <a:gd name="T72" fmla="+- 0 22324 22322"/>
                <a:gd name="T73" fmla="*/ T72 w 400"/>
                <a:gd name="T74" fmla="+- 0 1562 1395"/>
                <a:gd name="T75" fmla="*/ 1562 h 170"/>
                <a:gd name="T76" fmla="+- 0 22323 22322"/>
                <a:gd name="T77" fmla="*/ T76 w 400"/>
                <a:gd name="T78" fmla="+- 0 1561 1395"/>
                <a:gd name="T79" fmla="*/ 1561 h 170"/>
                <a:gd name="T80" fmla="+- 0 22322 22322"/>
                <a:gd name="T81" fmla="*/ T80 w 400"/>
                <a:gd name="T82" fmla="+- 0 1559 1395"/>
                <a:gd name="T83" fmla="*/ 1559 h 170"/>
                <a:gd name="T84" fmla="+- 0 22322 22322"/>
                <a:gd name="T85" fmla="*/ T84 w 400"/>
                <a:gd name="T86" fmla="+- 0 1556 1395"/>
                <a:gd name="T87" fmla="*/ 1556 h 170"/>
                <a:gd name="T88" fmla="+- 0 22322 22322"/>
                <a:gd name="T89" fmla="*/ T88 w 400"/>
                <a:gd name="T90" fmla="+- 0 1404 1395"/>
                <a:gd name="T91" fmla="*/ 1404 h 170"/>
                <a:gd name="T92" fmla="+- 0 22328 22322"/>
                <a:gd name="T93" fmla="*/ T92 w 400"/>
                <a:gd name="T94" fmla="+- 0 1395 1395"/>
                <a:gd name="T95" fmla="*/ 1395 h 170"/>
                <a:gd name="T96" fmla="+- 0 22331 22322"/>
                <a:gd name="T97" fmla="*/ T96 w 400"/>
                <a:gd name="T98" fmla="+- 0 1395 1395"/>
                <a:gd name="T99" fmla="*/ 1395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400" h="170">
                  <a:moveTo>
                    <a:pt x="9" y="0"/>
                  </a:moveTo>
                  <a:lnTo>
                    <a:pt x="391" y="0"/>
                  </a:lnTo>
                  <a:lnTo>
                    <a:pt x="393" y="0"/>
                  </a:lnTo>
                  <a:lnTo>
                    <a:pt x="395" y="1"/>
                  </a:lnTo>
                  <a:lnTo>
                    <a:pt x="397" y="3"/>
                  </a:lnTo>
                  <a:lnTo>
                    <a:pt x="399" y="5"/>
                  </a:lnTo>
                  <a:lnTo>
                    <a:pt x="400" y="7"/>
                  </a:lnTo>
                  <a:lnTo>
                    <a:pt x="400" y="9"/>
                  </a:lnTo>
                  <a:lnTo>
                    <a:pt x="400" y="161"/>
                  </a:lnTo>
                  <a:lnTo>
                    <a:pt x="400" y="164"/>
                  </a:lnTo>
                  <a:lnTo>
                    <a:pt x="399" y="166"/>
                  </a:lnTo>
                  <a:lnTo>
                    <a:pt x="397" y="167"/>
                  </a:lnTo>
                  <a:lnTo>
                    <a:pt x="395" y="169"/>
                  </a:lnTo>
                  <a:lnTo>
                    <a:pt x="393" y="170"/>
                  </a:lnTo>
                  <a:lnTo>
                    <a:pt x="391" y="170"/>
                  </a:lnTo>
                  <a:lnTo>
                    <a:pt x="9" y="170"/>
                  </a:lnTo>
                  <a:lnTo>
                    <a:pt x="6" y="170"/>
                  </a:lnTo>
                  <a:lnTo>
                    <a:pt x="4" y="169"/>
                  </a:lnTo>
                  <a:lnTo>
                    <a:pt x="2" y="167"/>
                  </a:lnTo>
                  <a:lnTo>
                    <a:pt x="1" y="166"/>
                  </a:lnTo>
                  <a:lnTo>
                    <a:pt x="0" y="164"/>
                  </a:lnTo>
                  <a:lnTo>
                    <a:pt x="0" y="161"/>
                  </a:lnTo>
                  <a:lnTo>
                    <a:pt x="0" y="9"/>
                  </a:lnTo>
                  <a:lnTo>
                    <a:pt x="6"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06" name="Rectangle 245">
              <a:extLst>
                <a:ext uri="{FF2B5EF4-FFF2-40B4-BE49-F238E27FC236}">
                  <a16:creationId xmlns:a16="http://schemas.microsoft.com/office/drawing/2014/main" id="{63A05FDD-E923-19E0-BCEF-CAC46CB8E87B}"/>
                </a:ext>
              </a:extLst>
            </p:cNvPr>
            <p:cNvSpPr>
              <a:spLocks noChangeArrowheads="1"/>
            </p:cNvSpPr>
            <p:nvPr/>
          </p:nvSpPr>
          <p:spPr bwMode="auto">
            <a:xfrm>
              <a:off x="22648" y="1413"/>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07" name="Rectangle 244">
              <a:extLst>
                <a:ext uri="{FF2B5EF4-FFF2-40B4-BE49-F238E27FC236}">
                  <a16:creationId xmlns:a16="http://schemas.microsoft.com/office/drawing/2014/main" id="{2B141EEF-306A-B0C3-03AB-622BD3149BDB}"/>
                </a:ext>
              </a:extLst>
            </p:cNvPr>
            <p:cNvSpPr>
              <a:spLocks noChangeArrowheads="1"/>
            </p:cNvSpPr>
            <p:nvPr/>
          </p:nvSpPr>
          <p:spPr bwMode="auto">
            <a:xfrm>
              <a:off x="22648" y="1413"/>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08" name="Rectangle 243">
              <a:extLst>
                <a:ext uri="{FF2B5EF4-FFF2-40B4-BE49-F238E27FC236}">
                  <a16:creationId xmlns:a16="http://schemas.microsoft.com/office/drawing/2014/main" id="{10917422-86A1-AF0F-D9B0-4F1C034AF6BF}"/>
                </a:ext>
              </a:extLst>
            </p:cNvPr>
            <p:cNvSpPr>
              <a:spLocks noChangeArrowheads="1"/>
            </p:cNvSpPr>
            <p:nvPr/>
          </p:nvSpPr>
          <p:spPr bwMode="auto">
            <a:xfrm>
              <a:off x="22641" y="1420"/>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09" name="Rectangle 242">
              <a:extLst>
                <a:ext uri="{FF2B5EF4-FFF2-40B4-BE49-F238E27FC236}">
                  <a16:creationId xmlns:a16="http://schemas.microsoft.com/office/drawing/2014/main" id="{0F1D5FE8-E7BA-EEA4-4352-998F0D11CF45}"/>
                </a:ext>
              </a:extLst>
            </p:cNvPr>
            <p:cNvSpPr>
              <a:spLocks noChangeArrowheads="1"/>
            </p:cNvSpPr>
            <p:nvPr/>
          </p:nvSpPr>
          <p:spPr bwMode="auto">
            <a:xfrm>
              <a:off x="22641" y="1420"/>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10" name="Rectangle 241">
              <a:extLst>
                <a:ext uri="{FF2B5EF4-FFF2-40B4-BE49-F238E27FC236}">
                  <a16:creationId xmlns:a16="http://schemas.microsoft.com/office/drawing/2014/main" id="{5AB6DE81-6A03-DF36-77C9-738926BAEAE3}"/>
                </a:ext>
              </a:extLst>
            </p:cNvPr>
            <p:cNvSpPr>
              <a:spLocks noChangeArrowheads="1"/>
            </p:cNvSpPr>
            <p:nvPr/>
          </p:nvSpPr>
          <p:spPr bwMode="auto">
            <a:xfrm>
              <a:off x="22641" y="1435"/>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11" name="Rectangle 240">
              <a:extLst>
                <a:ext uri="{FF2B5EF4-FFF2-40B4-BE49-F238E27FC236}">
                  <a16:creationId xmlns:a16="http://schemas.microsoft.com/office/drawing/2014/main" id="{F76D97BA-E345-AF76-9F7D-3ADAF76862D4}"/>
                </a:ext>
              </a:extLst>
            </p:cNvPr>
            <p:cNvSpPr>
              <a:spLocks noChangeArrowheads="1"/>
            </p:cNvSpPr>
            <p:nvPr/>
          </p:nvSpPr>
          <p:spPr bwMode="auto">
            <a:xfrm>
              <a:off x="22641" y="1435"/>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12" name="Freeform 239">
              <a:extLst>
                <a:ext uri="{FF2B5EF4-FFF2-40B4-BE49-F238E27FC236}">
                  <a16:creationId xmlns:a16="http://schemas.microsoft.com/office/drawing/2014/main" id="{18C86459-0D06-315E-EA5A-239BDD782349}"/>
                </a:ext>
              </a:extLst>
            </p:cNvPr>
            <p:cNvSpPr>
              <a:spLocks/>
            </p:cNvSpPr>
            <p:nvPr/>
          </p:nvSpPr>
          <p:spPr bwMode="auto">
            <a:xfrm>
              <a:off x="21125" y="1395"/>
              <a:ext cx="503" cy="170"/>
            </a:xfrm>
            <a:custGeom>
              <a:avLst/>
              <a:gdLst>
                <a:gd name="T0" fmla="+- 0 21622 21125"/>
                <a:gd name="T1" fmla="*/ T0 w 503"/>
                <a:gd name="T2" fmla="+- 0 1565 1395"/>
                <a:gd name="T3" fmla="*/ 1565 h 170"/>
                <a:gd name="T4" fmla="+- 0 21132 21125"/>
                <a:gd name="T5" fmla="*/ T4 w 503"/>
                <a:gd name="T6" fmla="+- 0 1565 1395"/>
                <a:gd name="T7" fmla="*/ 1565 h 170"/>
                <a:gd name="T8" fmla="+- 0 21130 21125"/>
                <a:gd name="T9" fmla="*/ T8 w 503"/>
                <a:gd name="T10" fmla="+- 0 1564 1395"/>
                <a:gd name="T11" fmla="*/ 1564 h 170"/>
                <a:gd name="T12" fmla="+- 0 21126 21125"/>
                <a:gd name="T13" fmla="*/ T12 w 503"/>
                <a:gd name="T14" fmla="+- 0 1561 1395"/>
                <a:gd name="T15" fmla="*/ 1561 h 170"/>
                <a:gd name="T16" fmla="+- 0 21125 21125"/>
                <a:gd name="T17" fmla="*/ T16 w 503"/>
                <a:gd name="T18" fmla="+- 0 1559 1395"/>
                <a:gd name="T19" fmla="*/ 1559 h 170"/>
                <a:gd name="T20" fmla="+- 0 21125 21125"/>
                <a:gd name="T21" fmla="*/ T20 w 503"/>
                <a:gd name="T22" fmla="+- 0 1402 1395"/>
                <a:gd name="T23" fmla="*/ 1402 h 170"/>
                <a:gd name="T24" fmla="+- 0 21126 21125"/>
                <a:gd name="T25" fmla="*/ T24 w 503"/>
                <a:gd name="T26" fmla="+- 0 1400 1395"/>
                <a:gd name="T27" fmla="*/ 1400 h 170"/>
                <a:gd name="T28" fmla="+- 0 21130 21125"/>
                <a:gd name="T29" fmla="*/ T28 w 503"/>
                <a:gd name="T30" fmla="+- 0 1396 1395"/>
                <a:gd name="T31" fmla="*/ 1396 h 170"/>
                <a:gd name="T32" fmla="+- 0 21132 21125"/>
                <a:gd name="T33" fmla="*/ T32 w 503"/>
                <a:gd name="T34" fmla="+- 0 1395 1395"/>
                <a:gd name="T35" fmla="*/ 1395 h 170"/>
                <a:gd name="T36" fmla="+- 0 21135 21125"/>
                <a:gd name="T37" fmla="*/ T36 w 503"/>
                <a:gd name="T38" fmla="+- 0 1395 1395"/>
                <a:gd name="T39" fmla="*/ 1395 h 170"/>
                <a:gd name="T40" fmla="+- 0 21622 21125"/>
                <a:gd name="T41" fmla="*/ T40 w 503"/>
                <a:gd name="T42" fmla="+- 0 1395 1395"/>
                <a:gd name="T43" fmla="*/ 1395 h 170"/>
                <a:gd name="T44" fmla="+- 0 21624 21125"/>
                <a:gd name="T45" fmla="*/ T44 w 503"/>
                <a:gd name="T46" fmla="+- 0 1396 1395"/>
                <a:gd name="T47" fmla="*/ 1396 h 170"/>
                <a:gd name="T48" fmla="+- 0 21627 21125"/>
                <a:gd name="T49" fmla="*/ T48 w 503"/>
                <a:gd name="T50" fmla="+- 0 1400 1395"/>
                <a:gd name="T51" fmla="*/ 1400 h 170"/>
                <a:gd name="T52" fmla="+- 0 21628 21125"/>
                <a:gd name="T53" fmla="*/ T52 w 503"/>
                <a:gd name="T54" fmla="+- 0 1402 1395"/>
                <a:gd name="T55" fmla="*/ 1402 h 170"/>
                <a:gd name="T56" fmla="+- 0 21628 21125"/>
                <a:gd name="T57" fmla="*/ T56 w 503"/>
                <a:gd name="T58" fmla="+- 0 1559 1395"/>
                <a:gd name="T59" fmla="*/ 1559 h 170"/>
                <a:gd name="T60" fmla="+- 0 21627 21125"/>
                <a:gd name="T61" fmla="*/ T60 w 503"/>
                <a:gd name="T62" fmla="+- 0 1561 1395"/>
                <a:gd name="T63" fmla="*/ 1561 h 170"/>
                <a:gd name="T64" fmla="+- 0 21624 21125"/>
                <a:gd name="T65" fmla="*/ T64 w 503"/>
                <a:gd name="T66" fmla="+- 0 1564 1395"/>
                <a:gd name="T67" fmla="*/ 1564 h 170"/>
                <a:gd name="T68" fmla="+- 0 21622 21125"/>
                <a:gd name="T69" fmla="*/ T68 w 503"/>
                <a:gd name="T70" fmla="+- 0 1565 1395"/>
                <a:gd name="T71" fmla="*/ 1565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503" h="170">
                  <a:moveTo>
                    <a:pt x="497" y="170"/>
                  </a:moveTo>
                  <a:lnTo>
                    <a:pt x="7" y="170"/>
                  </a:lnTo>
                  <a:lnTo>
                    <a:pt x="5" y="169"/>
                  </a:lnTo>
                  <a:lnTo>
                    <a:pt x="1" y="166"/>
                  </a:lnTo>
                  <a:lnTo>
                    <a:pt x="0" y="164"/>
                  </a:lnTo>
                  <a:lnTo>
                    <a:pt x="0" y="7"/>
                  </a:lnTo>
                  <a:lnTo>
                    <a:pt x="1" y="5"/>
                  </a:lnTo>
                  <a:lnTo>
                    <a:pt x="5" y="1"/>
                  </a:lnTo>
                  <a:lnTo>
                    <a:pt x="7" y="0"/>
                  </a:lnTo>
                  <a:lnTo>
                    <a:pt x="10" y="0"/>
                  </a:lnTo>
                  <a:lnTo>
                    <a:pt x="497" y="0"/>
                  </a:lnTo>
                  <a:lnTo>
                    <a:pt x="499" y="1"/>
                  </a:lnTo>
                  <a:lnTo>
                    <a:pt x="502" y="5"/>
                  </a:lnTo>
                  <a:lnTo>
                    <a:pt x="503" y="7"/>
                  </a:lnTo>
                  <a:lnTo>
                    <a:pt x="503" y="164"/>
                  </a:lnTo>
                  <a:lnTo>
                    <a:pt x="502" y="166"/>
                  </a:lnTo>
                  <a:lnTo>
                    <a:pt x="499" y="169"/>
                  </a:lnTo>
                  <a:lnTo>
                    <a:pt x="497"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213" name="Freeform 238">
              <a:extLst>
                <a:ext uri="{FF2B5EF4-FFF2-40B4-BE49-F238E27FC236}">
                  <a16:creationId xmlns:a16="http://schemas.microsoft.com/office/drawing/2014/main" id="{184AC2DC-757C-D01D-319E-356590CC0C1D}"/>
                </a:ext>
              </a:extLst>
            </p:cNvPr>
            <p:cNvSpPr>
              <a:spLocks/>
            </p:cNvSpPr>
            <p:nvPr/>
          </p:nvSpPr>
          <p:spPr bwMode="auto">
            <a:xfrm>
              <a:off x="21125" y="1395"/>
              <a:ext cx="503" cy="170"/>
            </a:xfrm>
            <a:custGeom>
              <a:avLst/>
              <a:gdLst>
                <a:gd name="T0" fmla="+- 0 21135 21125"/>
                <a:gd name="T1" fmla="*/ T0 w 503"/>
                <a:gd name="T2" fmla="+- 0 1395 1395"/>
                <a:gd name="T3" fmla="*/ 1395 h 170"/>
                <a:gd name="T4" fmla="+- 0 21619 21125"/>
                <a:gd name="T5" fmla="*/ T4 w 503"/>
                <a:gd name="T6" fmla="+- 0 1395 1395"/>
                <a:gd name="T7" fmla="*/ 1395 h 170"/>
                <a:gd name="T8" fmla="+- 0 21622 21125"/>
                <a:gd name="T9" fmla="*/ T8 w 503"/>
                <a:gd name="T10" fmla="+- 0 1395 1395"/>
                <a:gd name="T11" fmla="*/ 1395 h 170"/>
                <a:gd name="T12" fmla="+- 0 21624 21125"/>
                <a:gd name="T13" fmla="*/ T12 w 503"/>
                <a:gd name="T14" fmla="+- 0 1396 1395"/>
                <a:gd name="T15" fmla="*/ 1396 h 170"/>
                <a:gd name="T16" fmla="+- 0 21625 21125"/>
                <a:gd name="T17" fmla="*/ T16 w 503"/>
                <a:gd name="T18" fmla="+- 0 1398 1395"/>
                <a:gd name="T19" fmla="*/ 1398 h 170"/>
                <a:gd name="T20" fmla="+- 0 21627 21125"/>
                <a:gd name="T21" fmla="*/ T20 w 503"/>
                <a:gd name="T22" fmla="+- 0 1400 1395"/>
                <a:gd name="T23" fmla="*/ 1400 h 170"/>
                <a:gd name="T24" fmla="+- 0 21628 21125"/>
                <a:gd name="T25" fmla="*/ T24 w 503"/>
                <a:gd name="T26" fmla="+- 0 1402 1395"/>
                <a:gd name="T27" fmla="*/ 1402 h 170"/>
                <a:gd name="T28" fmla="+- 0 21628 21125"/>
                <a:gd name="T29" fmla="*/ T28 w 503"/>
                <a:gd name="T30" fmla="+- 0 1404 1395"/>
                <a:gd name="T31" fmla="*/ 1404 h 170"/>
                <a:gd name="T32" fmla="+- 0 21628 21125"/>
                <a:gd name="T33" fmla="*/ T32 w 503"/>
                <a:gd name="T34" fmla="+- 0 1556 1395"/>
                <a:gd name="T35" fmla="*/ 1556 h 170"/>
                <a:gd name="T36" fmla="+- 0 21622 21125"/>
                <a:gd name="T37" fmla="*/ T36 w 503"/>
                <a:gd name="T38" fmla="+- 0 1565 1395"/>
                <a:gd name="T39" fmla="*/ 1565 h 170"/>
                <a:gd name="T40" fmla="+- 0 21619 21125"/>
                <a:gd name="T41" fmla="*/ T40 w 503"/>
                <a:gd name="T42" fmla="+- 0 1565 1395"/>
                <a:gd name="T43" fmla="*/ 1565 h 170"/>
                <a:gd name="T44" fmla="+- 0 21135 21125"/>
                <a:gd name="T45" fmla="*/ T44 w 503"/>
                <a:gd name="T46" fmla="+- 0 1565 1395"/>
                <a:gd name="T47" fmla="*/ 1565 h 170"/>
                <a:gd name="T48" fmla="+- 0 21132 21125"/>
                <a:gd name="T49" fmla="*/ T48 w 503"/>
                <a:gd name="T50" fmla="+- 0 1565 1395"/>
                <a:gd name="T51" fmla="*/ 1565 h 170"/>
                <a:gd name="T52" fmla="+- 0 21130 21125"/>
                <a:gd name="T53" fmla="*/ T52 w 503"/>
                <a:gd name="T54" fmla="+- 0 1564 1395"/>
                <a:gd name="T55" fmla="*/ 1564 h 170"/>
                <a:gd name="T56" fmla="+- 0 21128 21125"/>
                <a:gd name="T57" fmla="*/ T56 w 503"/>
                <a:gd name="T58" fmla="+- 0 1562 1395"/>
                <a:gd name="T59" fmla="*/ 1562 h 170"/>
                <a:gd name="T60" fmla="+- 0 21126 21125"/>
                <a:gd name="T61" fmla="*/ T60 w 503"/>
                <a:gd name="T62" fmla="+- 0 1561 1395"/>
                <a:gd name="T63" fmla="*/ 1561 h 170"/>
                <a:gd name="T64" fmla="+- 0 21125 21125"/>
                <a:gd name="T65" fmla="*/ T64 w 503"/>
                <a:gd name="T66" fmla="+- 0 1559 1395"/>
                <a:gd name="T67" fmla="*/ 1559 h 170"/>
                <a:gd name="T68" fmla="+- 0 21125 21125"/>
                <a:gd name="T69" fmla="*/ T68 w 503"/>
                <a:gd name="T70" fmla="+- 0 1556 1395"/>
                <a:gd name="T71" fmla="*/ 1556 h 170"/>
                <a:gd name="T72" fmla="+- 0 21125 21125"/>
                <a:gd name="T73" fmla="*/ T72 w 503"/>
                <a:gd name="T74" fmla="+- 0 1404 1395"/>
                <a:gd name="T75" fmla="*/ 1404 h 170"/>
                <a:gd name="T76" fmla="+- 0 21125 21125"/>
                <a:gd name="T77" fmla="*/ T76 w 503"/>
                <a:gd name="T78" fmla="+- 0 1402 1395"/>
                <a:gd name="T79" fmla="*/ 1402 h 170"/>
                <a:gd name="T80" fmla="+- 0 21126 21125"/>
                <a:gd name="T81" fmla="*/ T80 w 503"/>
                <a:gd name="T82" fmla="+- 0 1400 1395"/>
                <a:gd name="T83" fmla="*/ 1400 h 170"/>
                <a:gd name="T84" fmla="+- 0 21128 21125"/>
                <a:gd name="T85" fmla="*/ T84 w 503"/>
                <a:gd name="T86" fmla="+- 0 1398 1395"/>
                <a:gd name="T87" fmla="*/ 1398 h 170"/>
                <a:gd name="T88" fmla="+- 0 21130 21125"/>
                <a:gd name="T89" fmla="*/ T88 w 503"/>
                <a:gd name="T90" fmla="+- 0 1396 1395"/>
                <a:gd name="T91" fmla="*/ 1396 h 170"/>
                <a:gd name="T92" fmla="+- 0 21132 21125"/>
                <a:gd name="T93" fmla="*/ T92 w 503"/>
                <a:gd name="T94" fmla="+- 0 1395 1395"/>
                <a:gd name="T95" fmla="*/ 1395 h 170"/>
                <a:gd name="T96" fmla="+- 0 21135 21125"/>
                <a:gd name="T97" fmla="*/ T96 w 503"/>
                <a:gd name="T98" fmla="+- 0 1395 1395"/>
                <a:gd name="T99" fmla="*/ 1395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503" h="170">
                  <a:moveTo>
                    <a:pt x="10" y="0"/>
                  </a:moveTo>
                  <a:lnTo>
                    <a:pt x="494" y="0"/>
                  </a:lnTo>
                  <a:lnTo>
                    <a:pt x="497" y="0"/>
                  </a:lnTo>
                  <a:lnTo>
                    <a:pt x="499" y="1"/>
                  </a:lnTo>
                  <a:lnTo>
                    <a:pt x="500" y="3"/>
                  </a:lnTo>
                  <a:lnTo>
                    <a:pt x="502" y="5"/>
                  </a:lnTo>
                  <a:lnTo>
                    <a:pt x="503" y="7"/>
                  </a:lnTo>
                  <a:lnTo>
                    <a:pt x="503" y="9"/>
                  </a:lnTo>
                  <a:lnTo>
                    <a:pt x="503" y="161"/>
                  </a:lnTo>
                  <a:lnTo>
                    <a:pt x="497" y="170"/>
                  </a:lnTo>
                  <a:lnTo>
                    <a:pt x="494" y="170"/>
                  </a:lnTo>
                  <a:lnTo>
                    <a:pt x="10" y="170"/>
                  </a:lnTo>
                  <a:lnTo>
                    <a:pt x="7" y="170"/>
                  </a:lnTo>
                  <a:lnTo>
                    <a:pt x="5" y="169"/>
                  </a:lnTo>
                  <a:lnTo>
                    <a:pt x="3" y="167"/>
                  </a:lnTo>
                  <a:lnTo>
                    <a:pt x="1" y="166"/>
                  </a:lnTo>
                  <a:lnTo>
                    <a:pt x="0" y="164"/>
                  </a:lnTo>
                  <a:lnTo>
                    <a:pt x="0" y="161"/>
                  </a:lnTo>
                  <a:lnTo>
                    <a:pt x="0" y="9"/>
                  </a:lnTo>
                  <a:lnTo>
                    <a:pt x="0" y="7"/>
                  </a:lnTo>
                  <a:lnTo>
                    <a:pt x="1" y="5"/>
                  </a:lnTo>
                  <a:lnTo>
                    <a:pt x="3" y="3"/>
                  </a:lnTo>
                  <a:lnTo>
                    <a:pt x="5" y="1"/>
                  </a:lnTo>
                  <a:lnTo>
                    <a:pt x="7" y="0"/>
                  </a:lnTo>
                  <a:lnTo>
                    <a:pt x="10"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14" name="Rectangle 237">
              <a:extLst>
                <a:ext uri="{FF2B5EF4-FFF2-40B4-BE49-F238E27FC236}">
                  <a16:creationId xmlns:a16="http://schemas.microsoft.com/office/drawing/2014/main" id="{946F1900-E8C2-C050-7DE4-1CDD64068818}"/>
                </a:ext>
              </a:extLst>
            </p:cNvPr>
            <p:cNvSpPr>
              <a:spLocks noChangeArrowheads="1"/>
            </p:cNvSpPr>
            <p:nvPr/>
          </p:nvSpPr>
          <p:spPr bwMode="auto">
            <a:xfrm>
              <a:off x="21554" y="1413"/>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15" name="Rectangle 236">
              <a:extLst>
                <a:ext uri="{FF2B5EF4-FFF2-40B4-BE49-F238E27FC236}">
                  <a16:creationId xmlns:a16="http://schemas.microsoft.com/office/drawing/2014/main" id="{CEC28B3A-0056-8AE5-AA25-8B2FF4FD42B3}"/>
                </a:ext>
              </a:extLst>
            </p:cNvPr>
            <p:cNvSpPr>
              <a:spLocks noChangeArrowheads="1"/>
            </p:cNvSpPr>
            <p:nvPr/>
          </p:nvSpPr>
          <p:spPr bwMode="auto">
            <a:xfrm>
              <a:off x="21554" y="1413"/>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16" name="Rectangle 235">
              <a:extLst>
                <a:ext uri="{FF2B5EF4-FFF2-40B4-BE49-F238E27FC236}">
                  <a16:creationId xmlns:a16="http://schemas.microsoft.com/office/drawing/2014/main" id="{0F3472A2-03D8-C23C-B4FD-4DF2E7A79234}"/>
                </a:ext>
              </a:extLst>
            </p:cNvPr>
            <p:cNvSpPr>
              <a:spLocks noChangeArrowheads="1"/>
            </p:cNvSpPr>
            <p:nvPr/>
          </p:nvSpPr>
          <p:spPr bwMode="auto">
            <a:xfrm>
              <a:off x="21547" y="1420"/>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17" name="Rectangle 234">
              <a:extLst>
                <a:ext uri="{FF2B5EF4-FFF2-40B4-BE49-F238E27FC236}">
                  <a16:creationId xmlns:a16="http://schemas.microsoft.com/office/drawing/2014/main" id="{ECBDA4DE-133B-25A9-5487-CA44D0792FAE}"/>
                </a:ext>
              </a:extLst>
            </p:cNvPr>
            <p:cNvSpPr>
              <a:spLocks noChangeArrowheads="1"/>
            </p:cNvSpPr>
            <p:nvPr/>
          </p:nvSpPr>
          <p:spPr bwMode="auto">
            <a:xfrm>
              <a:off x="21547" y="1420"/>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18" name="Rectangle 233">
              <a:extLst>
                <a:ext uri="{FF2B5EF4-FFF2-40B4-BE49-F238E27FC236}">
                  <a16:creationId xmlns:a16="http://schemas.microsoft.com/office/drawing/2014/main" id="{17DA1858-0922-7DD4-A5CF-8117AF1F2B17}"/>
                </a:ext>
              </a:extLst>
            </p:cNvPr>
            <p:cNvSpPr>
              <a:spLocks noChangeArrowheads="1"/>
            </p:cNvSpPr>
            <p:nvPr/>
          </p:nvSpPr>
          <p:spPr bwMode="auto">
            <a:xfrm>
              <a:off x="21547" y="1435"/>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19" name="Rectangle 232">
              <a:extLst>
                <a:ext uri="{FF2B5EF4-FFF2-40B4-BE49-F238E27FC236}">
                  <a16:creationId xmlns:a16="http://schemas.microsoft.com/office/drawing/2014/main" id="{4D2F3314-2BF7-49CD-F4AF-895B08F121D4}"/>
                </a:ext>
              </a:extLst>
            </p:cNvPr>
            <p:cNvSpPr>
              <a:spLocks noChangeArrowheads="1"/>
            </p:cNvSpPr>
            <p:nvPr/>
          </p:nvSpPr>
          <p:spPr bwMode="auto">
            <a:xfrm>
              <a:off x="21547" y="1435"/>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20" name="Freeform 231">
              <a:extLst>
                <a:ext uri="{FF2B5EF4-FFF2-40B4-BE49-F238E27FC236}">
                  <a16:creationId xmlns:a16="http://schemas.microsoft.com/office/drawing/2014/main" id="{8B13F940-0101-2B57-E731-D396F591A485}"/>
                </a:ext>
              </a:extLst>
            </p:cNvPr>
            <p:cNvSpPr>
              <a:spLocks/>
            </p:cNvSpPr>
            <p:nvPr/>
          </p:nvSpPr>
          <p:spPr bwMode="auto">
            <a:xfrm>
              <a:off x="21758" y="1395"/>
              <a:ext cx="434" cy="170"/>
            </a:xfrm>
            <a:custGeom>
              <a:avLst/>
              <a:gdLst>
                <a:gd name="T0" fmla="+- 0 22185 21758"/>
                <a:gd name="T1" fmla="*/ T0 w 434"/>
                <a:gd name="T2" fmla="+- 0 1565 1395"/>
                <a:gd name="T3" fmla="*/ 1565 h 170"/>
                <a:gd name="T4" fmla="+- 0 21765 21758"/>
                <a:gd name="T5" fmla="*/ T4 w 434"/>
                <a:gd name="T6" fmla="+- 0 1565 1395"/>
                <a:gd name="T7" fmla="*/ 1565 h 170"/>
                <a:gd name="T8" fmla="+- 0 21763 21758"/>
                <a:gd name="T9" fmla="*/ T8 w 434"/>
                <a:gd name="T10" fmla="+- 0 1564 1395"/>
                <a:gd name="T11" fmla="*/ 1564 h 170"/>
                <a:gd name="T12" fmla="+- 0 21759 21758"/>
                <a:gd name="T13" fmla="*/ T12 w 434"/>
                <a:gd name="T14" fmla="+- 0 1561 1395"/>
                <a:gd name="T15" fmla="*/ 1561 h 170"/>
                <a:gd name="T16" fmla="+- 0 21758 21758"/>
                <a:gd name="T17" fmla="*/ T16 w 434"/>
                <a:gd name="T18" fmla="+- 0 1559 1395"/>
                <a:gd name="T19" fmla="*/ 1559 h 170"/>
                <a:gd name="T20" fmla="+- 0 21758 21758"/>
                <a:gd name="T21" fmla="*/ T20 w 434"/>
                <a:gd name="T22" fmla="+- 0 1402 1395"/>
                <a:gd name="T23" fmla="*/ 1402 h 170"/>
                <a:gd name="T24" fmla="+- 0 21759 21758"/>
                <a:gd name="T25" fmla="*/ T24 w 434"/>
                <a:gd name="T26" fmla="+- 0 1400 1395"/>
                <a:gd name="T27" fmla="*/ 1400 h 170"/>
                <a:gd name="T28" fmla="+- 0 21763 21758"/>
                <a:gd name="T29" fmla="*/ T28 w 434"/>
                <a:gd name="T30" fmla="+- 0 1396 1395"/>
                <a:gd name="T31" fmla="*/ 1396 h 170"/>
                <a:gd name="T32" fmla="+- 0 21765 21758"/>
                <a:gd name="T33" fmla="*/ T32 w 434"/>
                <a:gd name="T34" fmla="+- 0 1395 1395"/>
                <a:gd name="T35" fmla="*/ 1395 h 170"/>
                <a:gd name="T36" fmla="+- 0 21768 21758"/>
                <a:gd name="T37" fmla="*/ T36 w 434"/>
                <a:gd name="T38" fmla="+- 0 1395 1395"/>
                <a:gd name="T39" fmla="*/ 1395 h 170"/>
                <a:gd name="T40" fmla="+- 0 22185 21758"/>
                <a:gd name="T41" fmla="*/ T40 w 434"/>
                <a:gd name="T42" fmla="+- 0 1395 1395"/>
                <a:gd name="T43" fmla="*/ 1395 h 170"/>
                <a:gd name="T44" fmla="+- 0 22187 21758"/>
                <a:gd name="T45" fmla="*/ T44 w 434"/>
                <a:gd name="T46" fmla="+- 0 1396 1395"/>
                <a:gd name="T47" fmla="*/ 1396 h 170"/>
                <a:gd name="T48" fmla="+- 0 22191 21758"/>
                <a:gd name="T49" fmla="*/ T48 w 434"/>
                <a:gd name="T50" fmla="+- 0 1400 1395"/>
                <a:gd name="T51" fmla="*/ 1400 h 170"/>
                <a:gd name="T52" fmla="+- 0 22191 21758"/>
                <a:gd name="T53" fmla="*/ T52 w 434"/>
                <a:gd name="T54" fmla="+- 0 1402 1395"/>
                <a:gd name="T55" fmla="*/ 1402 h 170"/>
                <a:gd name="T56" fmla="+- 0 22191 21758"/>
                <a:gd name="T57" fmla="*/ T56 w 434"/>
                <a:gd name="T58" fmla="+- 0 1559 1395"/>
                <a:gd name="T59" fmla="*/ 1559 h 170"/>
                <a:gd name="T60" fmla="+- 0 22191 21758"/>
                <a:gd name="T61" fmla="*/ T60 w 434"/>
                <a:gd name="T62" fmla="+- 0 1561 1395"/>
                <a:gd name="T63" fmla="*/ 1561 h 170"/>
                <a:gd name="T64" fmla="+- 0 22187 21758"/>
                <a:gd name="T65" fmla="*/ T64 w 434"/>
                <a:gd name="T66" fmla="+- 0 1564 1395"/>
                <a:gd name="T67" fmla="*/ 1564 h 170"/>
                <a:gd name="T68" fmla="+- 0 22185 21758"/>
                <a:gd name="T69" fmla="*/ T68 w 434"/>
                <a:gd name="T70" fmla="+- 0 1565 1395"/>
                <a:gd name="T71" fmla="*/ 1565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434" h="170">
                  <a:moveTo>
                    <a:pt x="427" y="170"/>
                  </a:moveTo>
                  <a:lnTo>
                    <a:pt x="7" y="170"/>
                  </a:lnTo>
                  <a:lnTo>
                    <a:pt x="5" y="169"/>
                  </a:lnTo>
                  <a:lnTo>
                    <a:pt x="1" y="166"/>
                  </a:lnTo>
                  <a:lnTo>
                    <a:pt x="0" y="164"/>
                  </a:lnTo>
                  <a:lnTo>
                    <a:pt x="0" y="7"/>
                  </a:lnTo>
                  <a:lnTo>
                    <a:pt x="1" y="5"/>
                  </a:lnTo>
                  <a:lnTo>
                    <a:pt x="5" y="1"/>
                  </a:lnTo>
                  <a:lnTo>
                    <a:pt x="7" y="0"/>
                  </a:lnTo>
                  <a:lnTo>
                    <a:pt x="10" y="0"/>
                  </a:lnTo>
                  <a:lnTo>
                    <a:pt x="427" y="0"/>
                  </a:lnTo>
                  <a:lnTo>
                    <a:pt x="429" y="1"/>
                  </a:lnTo>
                  <a:lnTo>
                    <a:pt x="433" y="5"/>
                  </a:lnTo>
                  <a:lnTo>
                    <a:pt x="433" y="7"/>
                  </a:lnTo>
                  <a:lnTo>
                    <a:pt x="433" y="164"/>
                  </a:lnTo>
                  <a:lnTo>
                    <a:pt x="433" y="166"/>
                  </a:lnTo>
                  <a:lnTo>
                    <a:pt x="429" y="169"/>
                  </a:lnTo>
                  <a:lnTo>
                    <a:pt x="427"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221" name="Freeform 230">
              <a:extLst>
                <a:ext uri="{FF2B5EF4-FFF2-40B4-BE49-F238E27FC236}">
                  <a16:creationId xmlns:a16="http://schemas.microsoft.com/office/drawing/2014/main" id="{09CA51DB-21CE-DCEC-9896-47C11C280C01}"/>
                </a:ext>
              </a:extLst>
            </p:cNvPr>
            <p:cNvSpPr>
              <a:spLocks/>
            </p:cNvSpPr>
            <p:nvPr/>
          </p:nvSpPr>
          <p:spPr bwMode="auto">
            <a:xfrm>
              <a:off x="21758" y="1395"/>
              <a:ext cx="434" cy="170"/>
            </a:xfrm>
            <a:custGeom>
              <a:avLst/>
              <a:gdLst>
                <a:gd name="T0" fmla="+- 0 21768 21758"/>
                <a:gd name="T1" fmla="*/ T0 w 434"/>
                <a:gd name="T2" fmla="+- 0 1395 1395"/>
                <a:gd name="T3" fmla="*/ 1395 h 170"/>
                <a:gd name="T4" fmla="+- 0 22182 21758"/>
                <a:gd name="T5" fmla="*/ T4 w 434"/>
                <a:gd name="T6" fmla="+- 0 1395 1395"/>
                <a:gd name="T7" fmla="*/ 1395 h 170"/>
                <a:gd name="T8" fmla="+- 0 22185 21758"/>
                <a:gd name="T9" fmla="*/ T8 w 434"/>
                <a:gd name="T10" fmla="+- 0 1395 1395"/>
                <a:gd name="T11" fmla="*/ 1395 h 170"/>
                <a:gd name="T12" fmla="+- 0 22187 21758"/>
                <a:gd name="T13" fmla="*/ T12 w 434"/>
                <a:gd name="T14" fmla="+- 0 1396 1395"/>
                <a:gd name="T15" fmla="*/ 1396 h 170"/>
                <a:gd name="T16" fmla="+- 0 22189 21758"/>
                <a:gd name="T17" fmla="*/ T16 w 434"/>
                <a:gd name="T18" fmla="+- 0 1398 1395"/>
                <a:gd name="T19" fmla="*/ 1398 h 170"/>
                <a:gd name="T20" fmla="+- 0 22191 21758"/>
                <a:gd name="T21" fmla="*/ T20 w 434"/>
                <a:gd name="T22" fmla="+- 0 1400 1395"/>
                <a:gd name="T23" fmla="*/ 1400 h 170"/>
                <a:gd name="T24" fmla="+- 0 22191 21758"/>
                <a:gd name="T25" fmla="*/ T24 w 434"/>
                <a:gd name="T26" fmla="+- 0 1402 1395"/>
                <a:gd name="T27" fmla="*/ 1402 h 170"/>
                <a:gd name="T28" fmla="+- 0 22191 21758"/>
                <a:gd name="T29" fmla="*/ T28 w 434"/>
                <a:gd name="T30" fmla="+- 0 1404 1395"/>
                <a:gd name="T31" fmla="*/ 1404 h 170"/>
                <a:gd name="T32" fmla="+- 0 22191 21758"/>
                <a:gd name="T33" fmla="*/ T32 w 434"/>
                <a:gd name="T34" fmla="+- 0 1556 1395"/>
                <a:gd name="T35" fmla="*/ 1556 h 170"/>
                <a:gd name="T36" fmla="+- 0 22185 21758"/>
                <a:gd name="T37" fmla="*/ T36 w 434"/>
                <a:gd name="T38" fmla="+- 0 1565 1395"/>
                <a:gd name="T39" fmla="*/ 1565 h 170"/>
                <a:gd name="T40" fmla="+- 0 22182 21758"/>
                <a:gd name="T41" fmla="*/ T40 w 434"/>
                <a:gd name="T42" fmla="+- 0 1565 1395"/>
                <a:gd name="T43" fmla="*/ 1565 h 170"/>
                <a:gd name="T44" fmla="+- 0 21768 21758"/>
                <a:gd name="T45" fmla="*/ T44 w 434"/>
                <a:gd name="T46" fmla="+- 0 1565 1395"/>
                <a:gd name="T47" fmla="*/ 1565 h 170"/>
                <a:gd name="T48" fmla="+- 0 21765 21758"/>
                <a:gd name="T49" fmla="*/ T48 w 434"/>
                <a:gd name="T50" fmla="+- 0 1565 1395"/>
                <a:gd name="T51" fmla="*/ 1565 h 170"/>
                <a:gd name="T52" fmla="+- 0 21763 21758"/>
                <a:gd name="T53" fmla="*/ T52 w 434"/>
                <a:gd name="T54" fmla="+- 0 1564 1395"/>
                <a:gd name="T55" fmla="*/ 1564 h 170"/>
                <a:gd name="T56" fmla="+- 0 21761 21758"/>
                <a:gd name="T57" fmla="*/ T56 w 434"/>
                <a:gd name="T58" fmla="+- 0 1562 1395"/>
                <a:gd name="T59" fmla="*/ 1562 h 170"/>
                <a:gd name="T60" fmla="+- 0 21759 21758"/>
                <a:gd name="T61" fmla="*/ T60 w 434"/>
                <a:gd name="T62" fmla="+- 0 1561 1395"/>
                <a:gd name="T63" fmla="*/ 1561 h 170"/>
                <a:gd name="T64" fmla="+- 0 21758 21758"/>
                <a:gd name="T65" fmla="*/ T64 w 434"/>
                <a:gd name="T66" fmla="+- 0 1559 1395"/>
                <a:gd name="T67" fmla="*/ 1559 h 170"/>
                <a:gd name="T68" fmla="+- 0 21758 21758"/>
                <a:gd name="T69" fmla="*/ T68 w 434"/>
                <a:gd name="T70" fmla="+- 0 1556 1395"/>
                <a:gd name="T71" fmla="*/ 1556 h 170"/>
                <a:gd name="T72" fmla="+- 0 21758 21758"/>
                <a:gd name="T73" fmla="*/ T72 w 434"/>
                <a:gd name="T74" fmla="+- 0 1404 1395"/>
                <a:gd name="T75" fmla="*/ 1404 h 170"/>
                <a:gd name="T76" fmla="+- 0 21765 21758"/>
                <a:gd name="T77" fmla="*/ T76 w 434"/>
                <a:gd name="T78" fmla="+- 0 1395 1395"/>
                <a:gd name="T79" fmla="*/ 1395 h 170"/>
                <a:gd name="T80" fmla="+- 0 21768 21758"/>
                <a:gd name="T81" fmla="*/ T80 w 434"/>
                <a:gd name="T82" fmla="+- 0 1395 1395"/>
                <a:gd name="T83" fmla="*/ 1395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434" h="170">
                  <a:moveTo>
                    <a:pt x="10" y="0"/>
                  </a:moveTo>
                  <a:lnTo>
                    <a:pt x="424" y="0"/>
                  </a:lnTo>
                  <a:lnTo>
                    <a:pt x="427" y="0"/>
                  </a:lnTo>
                  <a:lnTo>
                    <a:pt x="429" y="1"/>
                  </a:lnTo>
                  <a:lnTo>
                    <a:pt x="431" y="3"/>
                  </a:lnTo>
                  <a:lnTo>
                    <a:pt x="433" y="5"/>
                  </a:lnTo>
                  <a:lnTo>
                    <a:pt x="433" y="7"/>
                  </a:lnTo>
                  <a:lnTo>
                    <a:pt x="433" y="9"/>
                  </a:lnTo>
                  <a:lnTo>
                    <a:pt x="433" y="161"/>
                  </a:lnTo>
                  <a:lnTo>
                    <a:pt x="427" y="170"/>
                  </a:lnTo>
                  <a:lnTo>
                    <a:pt x="424" y="170"/>
                  </a:lnTo>
                  <a:lnTo>
                    <a:pt x="10" y="170"/>
                  </a:lnTo>
                  <a:lnTo>
                    <a:pt x="7" y="170"/>
                  </a:lnTo>
                  <a:lnTo>
                    <a:pt x="5" y="169"/>
                  </a:lnTo>
                  <a:lnTo>
                    <a:pt x="3" y="167"/>
                  </a:lnTo>
                  <a:lnTo>
                    <a:pt x="1" y="166"/>
                  </a:lnTo>
                  <a:lnTo>
                    <a:pt x="0" y="164"/>
                  </a:lnTo>
                  <a:lnTo>
                    <a:pt x="0" y="161"/>
                  </a:lnTo>
                  <a:lnTo>
                    <a:pt x="0" y="9"/>
                  </a:lnTo>
                  <a:lnTo>
                    <a:pt x="7" y="0"/>
                  </a:lnTo>
                  <a:lnTo>
                    <a:pt x="10"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22" name="Rectangle 229">
              <a:extLst>
                <a:ext uri="{FF2B5EF4-FFF2-40B4-BE49-F238E27FC236}">
                  <a16:creationId xmlns:a16="http://schemas.microsoft.com/office/drawing/2014/main" id="{745746FC-8000-7574-5C27-D3D90ECC22B6}"/>
                </a:ext>
              </a:extLst>
            </p:cNvPr>
            <p:cNvSpPr>
              <a:spLocks noChangeArrowheads="1"/>
            </p:cNvSpPr>
            <p:nvPr/>
          </p:nvSpPr>
          <p:spPr bwMode="auto">
            <a:xfrm>
              <a:off x="22118" y="1413"/>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23" name="Rectangle 228">
              <a:extLst>
                <a:ext uri="{FF2B5EF4-FFF2-40B4-BE49-F238E27FC236}">
                  <a16:creationId xmlns:a16="http://schemas.microsoft.com/office/drawing/2014/main" id="{7D285694-B97D-177E-3A43-D4A17FA47CC9}"/>
                </a:ext>
              </a:extLst>
            </p:cNvPr>
            <p:cNvSpPr>
              <a:spLocks noChangeArrowheads="1"/>
            </p:cNvSpPr>
            <p:nvPr/>
          </p:nvSpPr>
          <p:spPr bwMode="auto">
            <a:xfrm>
              <a:off x="22118" y="1413"/>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24" name="Rectangle 227">
              <a:extLst>
                <a:ext uri="{FF2B5EF4-FFF2-40B4-BE49-F238E27FC236}">
                  <a16:creationId xmlns:a16="http://schemas.microsoft.com/office/drawing/2014/main" id="{9F96E2D8-8B3C-8E1D-ED7B-5D58F19D3038}"/>
                </a:ext>
              </a:extLst>
            </p:cNvPr>
            <p:cNvSpPr>
              <a:spLocks noChangeArrowheads="1"/>
            </p:cNvSpPr>
            <p:nvPr/>
          </p:nvSpPr>
          <p:spPr bwMode="auto">
            <a:xfrm>
              <a:off x="22110" y="1420"/>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25" name="Rectangle 226">
              <a:extLst>
                <a:ext uri="{FF2B5EF4-FFF2-40B4-BE49-F238E27FC236}">
                  <a16:creationId xmlns:a16="http://schemas.microsoft.com/office/drawing/2014/main" id="{C4671F2A-65F7-4DD0-407F-A684E53DD2E1}"/>
                </a:ext>
              </a:extLst>
            </p:cNvPr>
            <p:cNvSpPr>
              <a:spLocks noChangeArrowheads="1"/>
            </p:cNvSpPr>
            <p:nvPr/>
          </p:nvSpPr>
          <p:spPr bwMode="auto">
            <a:xfrm>
              <a:off x="22110" y="1420"/>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26" name="Rectangle 225">
              <a:extLst>
                <a:ext uri="{FF2B5EF4-FFF2-40B4-BE49-F238E27FC236}">
                  <a16:creationId xmlns:a16="http://schemas.microsoft.com/office/drawing/2014/main" id="{C6CAA8AB-F01D-5274-06E8-3BD673C78C14}"/>
                </a:ext>
              </a:extLst>
            </p:cNvPr>
            <p:cNvSpPr>
              <a:spLocks noChangeArrowheads="1"/>
            </p:cNvSpPr>
            <p:nvPr/>
          </p:nvSpPr>
          <p:spPr bwMode="auto">
            <a:xfrm>
              <a:off x="22110" y="1435"/>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27" name="Rectangle 224">
              <a:extLst>
                <a:ext uri="{FF2B5EF4-FFF2-40B4-BE49-F238E27FC236}">
                  <a16:creationId xmlns:a16="http://schemas.microsoft.com/office/drawing/2014/main" id="{3ACDDA4C-4B8E-EFB9-1454-73F59240BB1D}"/>
                </a:ext>
              </a:extLst>
            </p:cNvPr>
            <p:cNvSpPr>
              <a:spLocks noChangeArrowheads="1"/>
            </p:cNvSpPr>
            <p:nvPr/>
          </p:nvSpPr>
          <p:spPr bwMode="auto">
            <a:xfrm>
              <a:off x="22110" y="1435"/>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28" name="Freeform 223">
              <a:extLst>
                <a:ext uri="{FF2B5EF4-FFF2-40B4-BE49-F238E27FC236}">
                  <a16:creationId xmlns:a16="http://schemas.microsoft.com/office/drawing/2014/main" id="{94B316A0-CA2C-3CB8-8D0F-820E5DC4702D}"/>
                </a:ext>
              </a:extLst>
            </p:cNvPr>
            <p:cNvSpPr>
              <a:spLocks/>
            </p:cNvSpPr>
            <p:nvPr/>
          </p:nvSpPr>
          <p:spPr bwMode="auto">
            <a:xfrm>
              <a:off x="22850" y="1395"/>
              <a:ext cx="408" cy="170"/>
            </a:xfrm>
            <a:custGeom>
              <a:avLst/>
              <a:gdLst>
                <a:gd name="T0" fmla="+- 0 23251 22850"/>
                <a:gd name="T1" fmla="*/ T0 w 408"/>
                <a:gd name="T2" fmla="+- 0 1565 1395"/>
                <a:gd name="T3" fmla="*/ 1565 h 170"/>
                <a:gd name="T4" fmla="+- 0 22857 22850"/>
                <a:gd name="T5" fmla="*/ T4 w 408"/>
                <a:gd name="T6" fmla="+- 0 1565 1395"/>
                <a:gd name="T7" fmla="*/ 1565 h 170"/>
                <a:gd name="T8" fmla="+- 0 22855 22850"/>
                <a:gd name="T9" fmla="*/ T8 w 408"/>
                <a:gd name="T10" fmla="+- 0 1564 1395"/>
                <a:gd name="T11" fmla="*/ 1564 h 170"/>
                <a:gd name="T12" fmla="+- 0 22851 22850"/>
                <a:gd name="T13" fmla="*/ T12 w 408"/>
                <a:gd name="T14" fmla="+- 0 1561 1395"/>
                <a:gd name="T15" fmla="*/ 1561 h 170"/>
                <a:gd name="T16" fmla="+- 0 22850 22850"/>
                <a:gd name="T17" fmla="*/ T16 w 408"/>
                <a:gd name="T18" fmla="+- 0 1559 1395"/>
                <a:gd name="T19" fmla="*/ 1559 h 170"/>
                <a:gd name="T20" fmla="+- 0 22850 22850"/>
                <a:gd name="T21" fmla="*/ T20 w 408"/>
                <a:gd name="T22" fmla="+- 0 1402 1395"/>
                <a:gd name="T23" fmla="*/ 1402 h 170"/>
                <a:gd name="T24" fmla="+- 0 22851 22850"/>
                <a:gd name="T25" fmla="*/ T24 w 408"/>
                <a:gd name="T26" fmla="+- 0 1400 1395"/>
                <a:gd name="T27" fmla="*/ 1400 h 170"/>
                <a:gd name="T28" fmla="+- 0 22855 22850"/>
                <a:gd name="T29" fmla="*/ T28 w 408"/>
                <a:gd name="T30" fmla="+- 0 1396 1395"/>
                <a:gd name="T31" fmla="*/ 1396 h 170"/>
                <a:gd name="T32" fmla="+- 0 22857 22850"/>
                <a:gd name="T33" fmla="*/ T32 w 408"/>
                <a:gd name="T34" fmla="+- 0 1395 1395"/>
                <a:gd name="T35" fmla="*/ 1395 h 170"/>
                <a:gd name="T36" fmla="+- 0 22859 22850"/>
                <a:gd name="T37" fmla="*/ T36 w 408"/>
                <a:gd name="T38" fmla="+- 0 1395 1395"/>
                <a:gd name="T39" fmla="*/ 1395 h 170"/>
                <a:gd name="T40" fmla="+- 0 23251 22850"/>
                <a:gd name="T41" fmla="*/ T40 w 408"/>
                <a:gd name="T42" fmla="+- 0 1395 1395"/>
                <a:gd name="T43" fmla="*/ 1395 h 170"/>
                <a:gd name="T44" fmla="+- 0 23253 22850"/>
                <a:gd name="T45" fmla="*/ T44 w 408"/>
                <a:gd name="T46" fmla="+- 0 1396 1395"/>
                <a:gd name="T47" fmla="*/ 1396 h 170"/>
                <a:gd name="T48" fmla="+- 0 23257 22850"/>
                <a:gd name="T49" fmla="*/ T48 w 408"/>
                <a:gd name="T50" fmla="+- 0 1400 1395"/>
                <a:gd name="T51" fmla="*/ 1400 h 170"/>
                <a:gd name="T52" fmla="+- 0 23258 22850"/>
                <a:gd name="T53" fmla="*/ T52 w 408"/>
                <a:gd name="T54" fmla="+- 0 1402 1395"/>
                <a:gd name="T55" fmla="*/ 1402 h 170"/>
                <a:gd name="T56" fmla="+- 0 23258 22850"/>
                <a:gd name="T57" fmla="*/ T56 w 408"/>
                <a:gd name="T58" fmla="+- 0 1559 1395"/>
                <a:gd name="T59" fmla="*/ 1559 h 170"/>
                <a:gd name="T60" fmla="+- 0 23257 22850"/>
                <a:gd name="T61" fmla="*/ T60 w 408"/>
                <a:gd name="T62" fmla="+- 0 1561 1395"/>
                <a:gd name="T63" fmla="*/ 1561 h 170"/>
                <a:gd name="T64" fmla="+- 0 23253 22850"/>
                <a:gd name="T65" fmla="*/ T64 w 408"/>
                <a:gd name="T66" fmla="+- 0 1564 1395"/>
                <a:gd name="T67" fmla="*/ 1564 h 170"/>
                <a:gd name="T68" fmla="+- 0 23251 22850"/>
                <a:gd name="T69" fmla="*/ T68 w 408"/>
                <a:gd name="T70" fmla="+- 0 1565 1395"/>
                <a:gd name="T71" fmla="*/ 1565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408" h="170">
                  <a:moveTo>
                    <a:pt x="401" y="170"/>
                  </a:moveTo>
                  <a:lnTo>
                    <a:pt x="7" y="170"/>
                  </a:lnTo>
                  <a:lnTo>
                    <a:pt x="5" y="169"/>
                  </a:lnTo>
                  <a:lnTo>
                    <a:pt x="1" y="166"/>
                  </a:lnTo>
                  <a:lnTo>
                    <a:pt x="0" y="164"/>
                  </a:lnTo>
                  <a:lnTo>
                    <a:pt x="0" y="7"/>
                  </a:lnTo>
                  <a:lnTo>
                    <a:pt x="1" y="5"/>
                  </a:lnTo>
                  <a:lnTo>
                    <a:pt x="5" y="1"/>
                  </a:lnTo>
                  <a:lnTo>
                    <a:pt x="7" y="0"/>
                  </a:lnTo>
                  <a:lnTo>
                    <a:pt x="9" y="0"/>
                  </a:lnTo>
                  <a:lnTo>
                    <a:pt x="401" y="0"/>
                  </a:lnTo>
                  <a:lnTo>
                    <a:pt x="403" y="1"/>
                  </a:lnTo>
                  <a:lnTo>
                    <a:pt x="407" y="5"/>
                  </a:lnTo>
                  <a:lnTo>
                    <a:pt x="408" y="7"/>
                  </a:lnTo>
                  <a:lnTo>
                    <a:pt x="408" y="164"/>
                  </a:lnTo>
                  <a:lnTo>
                    <a:pt x="407" y="166"/>
                  </a:lnTo>
                  <a:lnTo>
                    <a:pt x="403" y="169"/>
                  </a:lnTo>
                  <a:lnTo>
                    <a:pt x="401"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229" name="Freeform 222">
              <a:extLst>
                <a:ext uri="{FF2B5EF4-FFF2-40B4-BE49-F238E27FC236}">
                  <a16:creationId xmlns:a16="http://schemas.microsoft.com/office/drawing/2014/main" id="{47C67955-43D8-74F4-C470-61F7BDCFA451}"/>
                </a:ext>
              </a:extLst>
            </p:cNvPr>
            <p:cNvSpPr>
              <a:spLocks/>
            </p:cNvSpPr>
            <p:nvPr/>
          </p:nvSpPr>
          <p:spPr bwMode="auto">
            <a:xfrm>
              <a:off x="22850" y="1395"/>
              <a:ext cx="408" cy="170"/>
            </a:xfrm>
            <a:custGeom>
              <a:avLst/>
              <a:gdLst>
                <a:gd name="T0" fmla="+- 0 22859 22850"/>
                <a:gd name="T1" fmla="*/ T0 w 408"/>
                <a:gd name="T2" fmla="+- 0 1395 1395"/>
                <a:gd name="T3" fmla="*/ 1395 h 170"/>
                <a:gd name="T4" fmla="+- 0 23248 22850"/>
                <a:gd name="T5" fmla="*/ T4 w 408"/>
                <a:gd name="T6" fmla="+- 0 1395 1395"/>
                <a:gd name="T7" fmla="*/ 1395 h 170"/>
                <a:gd name="T8" fmla="+- 0 23251 22850"/>
                <a:gd name="T9" fmla="*/ T8 w 408"/>
                <a:gd name="T10" fmla="+- 0 1395 1395"/>
                <a:gd name="T11" fmla="*/ 1395 h 170"/>
                <a:gd name="T12" fmla="+- 0 23253 22850"/>
                <a:gd name="T13" fmla="*/ T12 w 408"/>
                <a:gd name="T14" fmla="+- 0 1396 1395"/>
                <a:gd name="T15" fmla="*/ 1396 h 170"/>
                <a:gd name="T16" fmla="+- 0 23255 22850"/>
                <a:gd name="T17" fmla="*/ T16 w 408"/>
                <a:gd name="T18" fmla="+- 0 1398 1395"/>
                <a:gd name="T19" fmla="*/ 1398 h 170"/>
                <a:gd name="T20" fmla="+- 0 23257 22850"/>
                <a:gd name="T21" fmla="*/ T20 w 408"/>
                <a:gd name="T22" fmla="+- 0 1400 1395"/>
                <a:gd name="T23" fmla="*/ 1400 h 170"/>
                <a:gd name="T24" fmla="+- 0 23258 22850"/>
                <a:gd name="T25" fmla="*/ T24 w 408"/>
                <a:gd name="T26" fmla="+- 0 1402 1395"/>
                <a:gd name="T27" fmla="*/ 1402 h 170"/>
                <a:gd name="T28" fmla="+- 0 23258 22850"/>
                <a:gd name="T29" fmla="*/ T28 w 408"/>
                <a:gd name="T30" fmla="+- 0 1404 1395"/>
                <a:gd name="T31" fmla="*/ 1404 h 170"/>
                <a:gd name="T32" fmla="+- 0 23258 22850"/>
                <a:gd name="T33" fmla="*/ T32 w 408"/>
                <a:gd name="T34" fmla="+- 0 1556 1395"/>
                <a:gd name="T35" fmla="*/ 1556 h 170"/>
                <a:gd name="T36" fmla="+- 0 23251 22850"/>
                <a:gd name="T37" fmla="*/ T36 w 408"/>
                <a:gd name="T38" fmla="+- 0 1565 1395"/>
                <a:gd name="T39" fmla="*/ 1565 h 170"/>
                <a:gd name="T40" fmla="+- 0 23248 22850"/>
                <a:gd name="T41" fmla="*/ T40 w 408"/>
                <a:gd name="T42" fmla="+- 0 1565 1395"/>
                <a:gd name="T43" fmla="*/ 1565 h 170"/>
                <a:gd name="T44" fmla="+- 0 22859 22850"/>
                <a:gd name="T45" fmla="*/ T44 w 408"/>
                <a:gd name="T46" fmla="+- 0 1565 1395"/>
                <a:gd name="T47" fmla="*/ 1565 h 170"/>
                <a:gd name="T48" fmla="+- 0 22857 22850"/>
                <a:gd name="T49" fmla="*/ T48 w 408"/>
                <a:gd name="T50" fmla="+- 0 1565 1395"/>
                <a:gd name="T51" fmla="*/ 1565 h 170"/>
                <a:gd name="T52" fmla="+- 0 22855 22850"/>
                <a:gd name="T53" fmla="*/ T52 w 408"/>
                <a:gd name="T54" fmla="+- 0 1564 1395"/>
                <a:gd name="T55" fmla="*/ 1564 h 170"/>
                <a:gd name="T56" fmla="+- 0 22853 22850"/>
                <a:gd name="T57" fmla="*/ T56 w 408"/>
                <a:gd name="T58" fmla="+- 0 1562 1395"/>
                <a:gd name="T59" fmla="*/ 1562 h 170"/>
                <a:gd name="T60" fmla="+- 0 22851 22850"/>
                <a:gd name="T61" fmla="*/ T60 w 408"/>
                <a:gd name="T62" fmla="+- 0 1561 1395"/>
                <a:gd name="T63" fmla="*/ 1561 h 170"/>
                <a:gd name="T64" fmla="+- 0 22850 22850"/>
                <a:gd name="T65" fmla="*/ T64 w 408"/>
                <a:gd name="T66" fmla="+- 0 1559 1395"/>
                <a:gd name="T67" fmla="*/ 1559 h 170"/>
                <a:gd name="T68" fmla="+- 0 22850 22850"/>
                <a:gd name="T69" fmla="*/ T68 w 408"/>
                <a:gd name="T70" fmla="+- 0 1556 1395"/>
                <a:gd name="T71" fmla="*/ 1556 h 170"/>
                <a:gd name="T72" fmla="+- 0 22850 22850"/>
                <a:gd name="T73" fmla="*/ T72 w 408"/>
                <a:gd name="T74" fmla="+- 0 1404 1395"/>
                <a:gd name="T75" fmla="*/ 1404 h 170"/>
                <a:gd name="T76" fmla="+- 0 22857 22850"/>
                <a:gd name="T77" fmla="*/ T76 w 408"/>
                <a:gd name="T78" fmla="+- 0 1395 1395"/>
                <a:gd name="T79" fmla="*/ 1395 h 170"/>
                <a:gd name="T80" fmla="+- 0 22859 22850"/>
                <a:gd name="T81" fmla="*/ T80 w 408"/>
                <a:gd name="T82" fmla="+- 0 1395 1395"/>
                <a:gd name="T83" fmla="*/ 1395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408" h="170">
                  <a:moveTo>
                    <a:pt x="9" y="0"/>
                  </a:moveTo>
                  <a:lnTo>
                    <a:pt x="398" y="0"/>
                  </a:lnTo>
                  <a:lnTo>
                    <a:pt x="401" y="0"/>
                  </a:lnTo>
                  <a:lnTo>
                    <a:pt x="403" y="1"/>
                  </a:lnTo>
                  <a:lnTo>
                    <a:pt x="405" y="3"/>
                  </a:lnTo>
                  <a:lnTo>
                    <a:pt x="407" y="5"/>
                  </a:lnTo>
                  <a:lnTo>
                    <a:pt x="408" y="7"/>
                  </a:lnTo>
                  <a:lnTo>
                    <a:pt x="408" y="9"/>
                  </a:lnTo>
                  <a:lnTo>
                    <a:pt x="408" y="161"/>
                  </a:lnTo>
                  <a:lnTo>
                    <a:pt x="401" y="170"/>
                  </a:lnTo>
                  <a:lnTo>
                    <a:pt x="398" y="170"/>
                  </a:lnTo>
                  <a:lnTo>
                    <a:pt x="9" y="170"/>
                  </a:lnTo>
                  <a:lnTo>
                    <a:pt x="7" y="170"/>
                  </a:lnTo>
                  <a:lnTo>
                    <a:pt x="5" y="169"/>
                  </a:lnTo>
                  <a:lnTo>
                    <a:pt x="3" y="167"/>
                  </a:lnTo>
                  <a:lnTo>
                    <a:pt x="1" y="166"/>
                  </a:lnTo>
                  <a:lnTo>
                    <a:pt x="0" y="164"/>
                  </a:lnTo>
                  <a:lnTo>
                    <a:pt x="0" y="161"/>
                  </a:lnTo>
                  <a:lnTo>
                    <a:pt x="0" y="9"/>
                  </a:lnTo>
                  <a:lnTo>
                    <a:pt x="7"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30" name="Rectangle 221">
              <a:extLst>
                <a:ext uri="{FF2B5EF4-FFF2-40B4-BE49-F238E27FC236}">
                  <a16:creationId xmlns:a16="http://schemas.microsoft.com/office/drawing/2014/main" id="{D2B6E15A-7826-BB0E-596F-5FE2A1E7AEB6}"/>
                </a:ext>
              </a:extLst>
            </p:cNvPr>
            <p:cNvSpPr>
              <a:spLocks noChangeArrowheads="1"/>
            </p:cNvSpPr>
            <p:nvPr/>
          </p:nvSpPr>
          <p:spPr bwMode="auto">
            <a:xfrm>
              <a:off x="23184" y="1413"/>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31" name="Rectangle 220">
              <a:extLst>
                <a:ext uri="{FF2B5EF4-FFF2-40B4-BE49-F238E27FC236}">
                  <a16:creationId xmlns:a16="http://schemas.microsoft.com/office/drawing/2014/main" id="{6C3489F1-E30F-581B-0165-9BE404C0A3DF}"/>
                </a:ext>
              </a:extLst>
            </p:cNvPr>
            <p:cNvSpPr>
              <a:spLocks noChangeArrowheads="1"/>
            </p:cNvSpPr>
            <p:nvPr/>
          </p:nvSpPr>
          <p:spPr bwMode="auto">
            <a:xfrm>
              <a:off x="23184" y="1413"/>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32" name="Rectangle 219">
              <a:extLst>
                <a:ext uri="{FF2B5EF4-FFF2-40B4-BE49-F238E27FC236}">
                  <a16:creationId xmlns:a16="http://schemas.microsoft.com/office/drawing/2014/main" id="{4EB36C8C-BBDB-D586-690B-6117DB4CB99A}"/>
                </a:ext>
              </a:extLst>
            </p:cNvPr>
            <p:cNvSpPr>
              <a:spLocks noChangeArrowheads="1"/>
            </p:cNvSpPr>
            <p:nvPr/>
          </p:nvSpPr>
          <p:spPr bwMode="auto">
            <a:xfrm>
              <a:off x="23176" y="1420"/>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33" name="Rectangle 218">
              <a:extLst>
                <a:ext uri="{FF2B5EF4-FFF2-40B4-BE49-F238E27FC236}">
                  <a16:creationId xmlns:a16="http://schemas.microsoft.com/office/drawing/2014/main" id="{0FE45067-9989-CDCD-AF5B-171E068D7E7F}"/>
                </a:ext>
              </a:extLst>
            </p:cNvPr>
            <p:cNvSpPr>
              <a:spLocks noChangeArrowheads="1"/>
            </p:cNvSpPr>
            <p:nvPr/>
          </p:nvSpPr>
          <p:spPr bwMode="auto">
            <a:xfrm>
              <a:off x="23176" y="1420"/>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34" name="Rectangle 217">
              <a:extLst>
                <a:ext uri="{FF2B5EF4-FFF2-40B4-BE49-F238E27FC236}">
                  <a16:creationId xmlns:a16="http://schemas.microsoft.com/office/drawing/2014/main" id="{052716D3-DD08-2E05-90A0-F4A5059CA304}"/>
                </a:ext>
              </a:extLst>
            </p:cNvPr>
            <p:cNvSpPr>
              <a:spLocks noChangeArrowheads="1"/>
            </p:cNvSpPr>
            <p:nvPr/>
          </p:nvSpPr>
          <p:spPr bwMode="auto">
            <a:xfrm>
              <a:off x="23176" y="1435"/>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35" name="Rectangle 216">
              <a:extLst>
                <a:ext uri="{FF2B5EF4-FFF2-40B4-BE49-F238E27FC236}">
                  <a16:creationId xmlns:a16="http://schemas.microsoft.com/office/drawing/2014/main" id="{5F71657E-8FD3-DCF1-3A47-AD51EB99C77D}"/>
                </a:ext>
              </a:extLst>
            </p:cNvPr>
            <p:cNvSpPr>
              <a:spLocks noChangeArrowheads="1"/>
            </p:cNvSpPr>
            <p:nvPr/>
          </p:nvSpPr>
          <p:spPr bwMode="auto">
            <a:xfrm>
              <a:off x="23176" y="1435"/>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36" name="Freeform 215">
              <a:extLst>
                <a:ext uri="{FF2B5EF4-FFF2-40B4-BE49-F238E27FC236}">
                  <a16:creationId xmlns:a16="http://schemas.microsoft.com/office/drawing/2014/main" id="{D142358F-8D16-0C31-1A04-1E7ECFB942F0}"/>
                </a:ext>
              </a:extLst>
            </p:cNvPr>
            <p:cNvSpPr>
              <a:spLocks/>
            </p:cNvSpPr>
            <p:nvPr/>
          </p:nvSpPr>
          <p:spPr bwMode="auto">
            <a:xfrm>
              <a:off x="20518" y="1395"/>
              <a:ext cx="478" cy="170"/>
            </a:xfrm>
            <a:custGeom>
              <a:avLst/>
              <a:gdLst>
                <a:gd name="T0" fmla="+- 0 20988 20518"/>
                <a:gd name="T1" fmla="*/ T0 w 478"/>
                <a:gd name="T2" fmla="+- 0 1565 1395"/>
                <a:gd name="T3" fmla="*/ 1565 h 170"/>
                <a:gd name="T4" fmla="+- 0 20525 20518"/>
                <a:gd name="T5" fmla="*/ T4 w 478"/>
                <a:gd name="T6" fmla="+- 0 1565 1395"/>
                <a:gd name="T7" fmla="*/ 1565 h 170"/>
                <a:gd name="T8" fmla="+- 0 20523 20518"/>
                <a:gd name="T9" fmla="*/ T8 w 478"/>
                <a:gd name="T10" fmla="+- 0 1564 1395"/>
                <a:gd name="T11" fmla="*/ 1564 h 170"/>
                <a:gd name="T12" fmla="+- 0 20519 20518"/>
                <a:gd name="T13" fmla="*/ T12 w 478"/>
                <a:gd name="T14" fmla="+- 0 1561 1395"/>
                <a:gd name="T15" fmla="*/ 1561 h 170"/>
                <a:gd name="T16" fmla="+- 0 20518 20518"/>
                <a:gd name="T17" fmla="*/ T16 w 478"/>
                <a:gd name="T18" fmla="+- 0 1559 1395"/>
                <a:gd name="T19" fmla="*/ 1559 h 170"/>
                <a:gd name="T20" fmla="+- 0 20518 20518"/>
                <a:gd name="T21" fmla="*/ T20 w 478"/>
                <a:gd name="T22" fmla="+- 0 1402 1395"/>
                <a:gd name="T23" fmla="*/ 1402 h 170"/>
                <a:gd name="T24" fmla="+- 0 20519 20518"/>
                <a:gd name="T25" fmla="*/ T24 w 478"/>
                <a:gd name="T26" fmla="+- 0 1400 1395"/>
                <a:gd name="T27" fmla="*/ 1400 h 170"/>
                <a:gd name="T28" fmla="+- 0 20523 20518"/>
                <a:gd name="T29" fmla="*/ T28 w 478"/>
                <a:gd name="T30" fmla="+- 0 1396 1395"/>
                <a:gd name="T31" fmla="*/ 1396 h 170"/>
                <a:gd name="T32" fmla="+- 0 20525 20518"/>
                <a:gd name="T33" fmla="*/ T32 w 478"/>
                <a:gd name="T34" fmla="+- 0 1395 1395"/>
                <a:gd name="T35" fmla="*/ 1395 h 170"/>
                <a:gd name="T36" fmla="+- 0 20527 20518"/>
                <a:gd name="T37" fmla="*/ T36 w 478"/>
                <a:gd name="T38" fmla="+- 0 1395 1395"/>
                <a:gd name="T39" fmla="*/ 1395 h 170"/>
                <a:gd name="T40" fmla="+- 0 20988 20518"/>
                <a:gd name="T41" fmla="*/ T40 w 478"/>
                <a:gd name="T42" fmla="+- 0 1395 1395"/>
                <a:gd name="T43" fmla="*/ 1395 h 170"/>
                <a:gd name="T44" fmla="+- 0 20991 20518"/>
                <a:gd name="T45" fmla="*/ T44 w 478"/>
                <a:gd name="T46" fmla="+- 0 1396 1395"/>
                <a:gd name="T47" fmla="*/ 1396 h 170"/>
                <a:gd name="T48" fmla="+- 0 20994 20518"/>
                <a:gd name="T49" fmla="*/ T48 w 478"/>
                <a:gd name="T50" fmla="+- 0 1400 1395"/>
                <a:gd name="T51" fmla="*/ 1400 h 170"/>
                <a:gd name="T52" fmla="+- 0 20995 20518"/>
                <a:gd name="T53" fmla="*/ T52 w 478"/>
                <a:gd name="T54" fmla="+- 0 1402 1395"/>
                <a:gd name="T55" fmla="*/ 1402 h 170"/>
                <a:gd name="T56" fmla="+- 0 20995 20518"/>
                <a:gd name="T57" fmla="*/ T56 w 478"/>
                <a:gd name="T58" fmla="+- 0 1559 1395"/>
                <a:gd name="T59" fmla="*/ 1559 h 170"/>
                <a:gd name="T60" fmla="+- 0 20994 20518"/>
                <a:gd name="T61" fmla="*/ T60 w 478"/>
                <a:gd name="T62" fmla="+- 0 1561 1395"/>
                <a:gd name="T63" fmla="*/ 1561 h 170"/>
                <a:gd name="T64" fmla="+- 0 20991 20518"/>
                <a:gd name="T65" fmla="*/ T64 w 478"/>
                <a:gd name="T66" fmla="+- 0 1564 1395"/>
                <a:gd name="T67" fmla="*/ 1564 h 170"/>
                <a:gd name="T68" fmla="+- 0 20988 20518"/>
                <a:gd name="T69" fmla="*/ T68 w 478"/>
                <a:gd name="T70" fmla="+- 0 1565 1395"/>
                <a:gd name="T71" fmla="*/ 1565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478" h="170">
                  <a:moveTo>
                    <a:pt x="470" y="170"/>
                  </a:moveTo>
                  <a:lnTo>
                    <a:pt x="7" y="170"/>
                  </a:lnTo>
                  <a:lnTo>
                    <a:pt x="5" y="169"/>
                  </a:lnTo>
                  <a:lnTo>
                    <a:pt x="1" y="166"/>
                  </a:lnTo>
                  <a:lnTo>
                    <a:pt x="0" y="164"/>
                  </a:lnTo>
                  <a:lnTo>
                    <a:pt x="0" y="7"/>
                  </a:lnTo>
                  <a:lnTo>
                    <a:pt x="1" y="5"/>
                  </a:lnTo>
                  <a:lnTo>
                    <a:pt x="5" y="1"/>
                  </a:lnTo>
                  <a:lnTo>
                    <a:pt x="7" y="0"/>
                  </a:lnTo>
                  <a:lnTo>
                    <a:pt x="9" y="0"/>
                  </a:lnTo>
                  <a:lnTo>
                    <a:pt x="470" y="0"/>
                  </a:lnTo>
                  <a:lnTo>
                    <a:pt x="473" y="1"/>
                  </a:lnTo>
                  <a:lnTo>
                    <a:pt x="476" y="5"/>
                  </a:lnTo>
                  <a:lnTo>
                    <a:pt x="477" y="7"/>
                  </a:lnTo>
                  <a:lnTo>
                    <a:pt x="477" y="164"/>
                  </a:lnTo>
                  <a:lnTo>
                    <a:pt x="476" y="166"/>
                  </a:lnTo>
                  <a:lnTo>
                    <a:pt x="473" y="169"/>
                  </a:lnTo>
                  <a:lnTo>
                    <a:pt x="470"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237" name="Freeform 214">
              <a:extLst>
                <a:ext uri="{FF2B5EF4-FFF2-40B4-BE49-F238E27FC236}">
                  <a16:creationId xmlns:a16="http://schemas.microsoft.com/office/drawing/2014/main" id="{06F18744-2479-C581-AF7B-FD83122076AE}"/>
                </a:ext>
              </a:extLst>
            </p:cNvPr>
            <p:cNvSpPr>
              <a:spLocks/>
            </p:cNvSpPr>
            <p:nvPr/>
          </p:nvSpPr>
          <p:spPr bwMode="auto">
            <a:xfrm>
              <a:off x="20518" y="1395"/>
              <a:ext cx="478" cy="170"/>
            </a:xfrm>
            <a:custGeom>
              <a:avLst/>
              <a:gdLst>
                <a:gd name="T0" fmla="+- 0 20527 20518"/>
                <a:gd name="T1" fmla="*/ T0 w 478"/>
                <a:gd name="T2" fmla="+- 0 1395 1395"/>
                <a:gd name="T3" fmla="*/ 1395 h 170"/>
                <a:gd name="T4" fmla="+- 0 20986 20518"/>
                <a:gd name="T5" fmla="*/ T4 w 478"/>
                <a:gd name="T6" fmla="+- 0 1395 1395"/>
                <a:gd name="T7" fmla="*/ 1395 h 170"/>
                <a:gd name="T8" fmla="+- 0 20988 20518"/>
                <a:gd name="T9" fmla="*/ T8 w 478"/>
                <a:gd name="T10" fmla="+- 0 1395 1395"/>
                <a:gd name="T11" fmla="*/ 1395 h 170"/>
                <a:gd name="T12" fmla="+- 0 20991 20518"/>
                <a:gd name="T13" fmla="*/ T12 w 478"/>
                <a:gd name="T14" fmla="+- 0 1396 1395"/>
                <a:gd name="T15" fmla="*/ 1396 h 170"/>
                <a:gd name="T16" fmla="+- 0 20992 20518"/>
                <a:gd name="T17" fmla="*/ T16 w 478"/>
                <a:gd name="T18" fmla="+- 0 1398 1395"/>
                <a:gd name="T19" fmla="*/ 1398 h 170"/>
                <a:gd name="T20" fmla="+- 0 20994 20518"/>
                <a:gd name="T21" fmla="*/ T20 w 478"/>
                <a:gd name="T22" fmla="+- 0 1400 1395"/>
                <a:gd name="T23" fmla="*/ 1400 h 170"/>
                <a:gd name="T24" fmla="+- 0 20995 20518"/>
                <a:gd name="T25" fmla="*/ T24 w 478"/>
                <a:gd name="T26" fmla="+- 0 1402 1395"/>
                <a:gd name="T27" fmla="*/ 1402 h 170"/>
                <a:gd name="T28" fmla="+- 0 20995 20518"/>
                <a:gd name="T29" fmla="*/ T28 w 478"/>
                <a:gd name="T30" fmla="+- 0 1404 1395"/>
                <a:gd name="T31" fmla="*/ 1404 h 170"/>
                <a:gd name="T32" fmla="+- 0 20995 20518"/>
                <a:gd name="T33" fmla="*/ T32 w 478"/>
                <a:gd name="T34" fmla="+- 0 1556 1395"/>
                <a:gd name="T35" fmla="*/ 1556 h 170"/>
                <a:gd name="T36" fmla="+- 0 20995 20518"/>
                <a:gd name="T37" fmla="*/ T36 w 478"/>
                <a:gd name="T38" fmla="+- 0 1559 1395"/>
                <a:gd name="T39" fmla="*/ 1559 h 170"/>
                <a:gd name="T40" fmla="+- 0 20994 20518"/>
                <a:gd name="T41" fmla="*/ T40 w 478"/>
                <a:gd name="T42" fmla="+- 0 1561 1395"/>
                <a:gd name="T43" fmla="*/ 1561 h 170"/>
                <a:gd name="T44" fmla="+- 0 20992 20518"/>
                <a:gd name="T45" fmla="*/ T44 w 478"/>
                <a:gd name="T46" fmla="+- 0 1562 1395"/>
                <a:gd name="T47" fmla="*/ 1562 h 170"/>
                <a:gd name="T48" fmla="+- 0 20991 20518"/>
                <a:gd name="T49" fmla="*/ T48 w 478"/>
                <a:gd name="T50" fmla="+- 0 1564 1395"/>
                <a:gd name="T51" fmla="*/ 1564 h 170"/>
                <a:gd name="T52" fmla="+- 0 20988 20518"/>
                <a:gd name="T53" fmla="*/ T52 w 478"/>
                <a:gd name="T54" fmla="+- 0 1565 1395"/>
                <a:gd name="T55" fmla="*/ 1565 h 170"/>
                <a:gd name="T56" fmla="+- 0 20986 20518"/>
                <a:gd name="T57" fmla="*/ T56 w 478"/>
                <a:gd name="T58" fmla="+- 0 1565 1395"/>
                <a:gd name="T59" fmla="*/ 1565 h 170"/>
                <a:gd name="T60" fmla="+- 0 20527 20518"/>
                <a:gd name="T61" fmla="*/ T60 w 478"/>
                <a:gd name="T62" fmla="+- 0 1565 1395"/>
                <a:gd name="T63" fmla="*/ 1565 h 170"/>
                <a:gd name="T64" fmla="+- 0 20525 20518"/>
                <a:gd name="T65" fmla="*/ T64 w 478"/>
                <a:gd name="T66" fmla="+- 0 1565 1395"/>
                <a:gd name="T67" fmla="*/ 1565 h 170"/>
                <a:gd name="T68" fmla="+- 0 20523 20518"/>
                <a:gd name="T69" fmla="*/ T68 w 478"/>
                <a:gd name="T70" fmla="+- 0 1564 1395"/>
                <a:gd name="T71" fmla="*/ 1564 h 170"/>
                <a:gd name="T72" fmla="+- 0 20521 20518"/>
                <a:gd name="T73" fmla="*/ T72 w 478"/>
                <a:gd name="T74" fmla="+- 0 1562 1395"/>
                <a:gd name="T75" fmla="*/ 1562 h 170"/>
                <a:gd name="T76" fmla="+- 0 20519 20518"/>
                <a:gd name="T77" fmla="*/ T76 w 478"/>
                <a:gd name="T78" fmla="+- 0 1561 1395"/>
                <a:gd name="T79" fmla="*/ 1561 h 170"/>
                <a:gd name="T80" fmla="+- 0 20518 20518"/>
                <a:gd name="T81" fmla="*/ T80 w 478"/>
                <a:gd name="T82" fmla="+- 0 1559 1395"/>
                <a:gd name="T83" fmla="*/ 1559 h 170"/>
                <a:gd name="T84" fmla="+- 0 20518 20518"/>
                <a:gd name="T85" fmla="*/ T84 w 478"/>
                <a:gd name="T86" fmla="+- 0 1556 1395"/>
                <a:gd name="T87" fmla="*/ 1556 h 170"/>
                <a:gd name="T88" fmla="+- 0 20518 20518"/>
                <a:gd name="T89" fmla="*/ T88 w 478"/>
                <a:gd name="T90" fmla="+- 0 1404 1395"/>
                <a:gd name="T91" fmla="*/ 1404 h 170"/>
                <a:gd name="T92" fmla="+- 0 20518 20518"/>
                <a:gd name="T93" fmla="*/ T92 w 478"/>
                <a:gd name="T94" fmla="+- 0 1402 1395"/>
                <a:gd name="T95" fmla="*/ 1402 h 170"/>
                <a:gd name="T96" fmla="+- 0 20519 20518"/>
                <a:gd name="T97" fmla="*/ T96 w 478"/>
                <a:gd name="T98" fmla="+- 0 1400 1395"/>
                <a:gd name="T99" fmla="*/ 1400 h 170"/>
                <a:gd name="T100" fmla="+- 0 20521 20518"/>
                <a:gd name="T101" fmla="*/ T100 w 478"/>
                <a:gd name="T102" fmla="+- 0 1398 1395"/>
                <a:gd name="T103" fmla="*/ 1398 h 170"/>
                <a:gd name="T104" fmla="+- 0 20523 20518"/>
                <a:gd name="T105" fmla="*/ T104 w 478"/>
                <a:gd name="T106" fmla="+- 0 1396 1395"/>
                <a:gd name="T107" fmla="*/ 1396 h 170"/>
                <a:gd name="T108" fmla="+- 0 20525 20518"/>
                <a:gd name="T109" fmla="*/ T108 w 478"/>
                <a:gd name="T110" fmla="+- 0 1395 1395"/>
                <a:gd name="T111" fmla="*/ 1395 h 170"/>
                <a:gd name="T112" fmla="+- 0 20527 20518"/>
                <a:gd name="T113" fmla="*/ T112 w 478"/>
                <a:gd name="T114" fmla="+- 0 1395 1395"/>
                <a:gd name="T115" fmla="*/ 1395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478" h="170">
                  <a:moveTo>
                    <a:pt x="9" y="0"/>
                  </a:moveTo>
                  <a:lnTo>
                    <a:pt x="468" y="0"/>
                  </a:lnTo>
                  <a:lnTo>
                    <a:pt x="470" y="0"/>
                  </a:lnTo>
                  <a:lnTo>
                    <a:pt x="473" y="1"/>
                  </a:lnTo>
                  <a:lnTo>
                    <a:pt x="474" y="3"/>
                  </a:lnTo>
                  <a:lnTo>
                    <a:pt x="476" y="5"/>
                  </a:lnTo>
                  <a:lnTo>
                    <a:pt x="477" y="7"/>
                  </a:lnTo>
                  <a:lnTo>
                    <a:pt x="477" y="9"/>
                  </a:lnTo>
                  <a:lnTo>
                    <a:pt x="477" y="161"/>
                  </a:lnTo>
                  <a:lnTo>
                    <a:pt x="477" y="164"/>
                  </a:lnTo>
                  <a:lnTo>
                    <a:pt x="476" y="166"/>
                  </a:lnTo>
                  <a:lnTo>
                    <a:pt x="474" y="167"/>
                  </a:lnTo>
                  <a:lnTo>
                    <a:pt x="473" y="169"/>
                  </a:lnTo>
                  <a:lnTo>
                    <a:pt x="470" y="170"/>
                  </a:lnTo>
                  <a:lnTo>
                    <a:pt x="468" y="170"/>
                  </a:lnTo>
                  <a:lnTo>
                    <a:pt x="9" y="170"/>
                  </a:lnTo>
                  <a:lnTo>
                    <a:pt x="7" y="170"/>
                  </a:lnTo>
                  <a:lnTo>
                    <a:pt x="5" y="169"/>
                  </a:lnTo>
                  <a:lnTo>
                    <a:pt x="3" y="167"/>
                  </a:lnTo>
                  <a:lnTo>
                    <a:pt x="1" y="166"/>
                  </a:lnTo>
                  <a:lnTo>
                    <a:pt x="0" y="164"/>
                  </a:lnTo>
                  <a:lnTo>
                    <a:pt x="0" y="161"/>
                  </a:lnTo>
                  <a:lnTo>
                    <a:pt x="0" y="9"/>
                  </a:lnTo>
                  <a:lnTo>
                    <a:pt x="0" y="7"/>
                  </a:lnTo>
                  <a:lnTo>
                    <a:pt x="1" y="5"/>
                  </a:lnTo>
                  <a:lnTo>
                    <a:pt x="3" y="3"/>
                  </a:lnTo>
                  <a:lnTo>
                    <a:pt x="5" y="1"/>
                  </a:lnTo>
                  <a:lnTo>
                    <a:pt x="7"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38" name="Rectangle 213">
              <a:extLst>
                <a:ext uri="{FF2B5EF4-FFF2-40B4-BE49-F238E27FC236}">
                  <a16:creationId xmlns:a16="http://schemas.microsoft.com/office/drawing/2014/main" id="{B5A0D804-2FEE-1D4B-ABDA-E22EB20AF198}"/>
                </a:ext>
              </a:extLst>
            </p:cNvPr>
            <p:cNvSpPr>
              <a:spLocks noChangeArrowheads="1"/>
            </p:cNvSpPr>
            <p:nvPr/>
          </p:nvSpPr>
          <p:spPr bwMode="auto">
            <a:xfrm>
              <a:off x="20921" y="1413"/>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39" name="Rectangle 212">
              <a:extLst>
                <a:ext uri="{FF2B5EF4-FFF2-40B4-BE49-F238E27FC236}">
                  <a16:creationId xmlns:a16="http://schemas.microsoft.com/office/drawing/2014/main" id="{77FA6D26-A570-FCF0-8472-AC655BEB36CE}"/>
                </a:ext>
              </a:extLst>
            </p:cNvPr>
            <p:cNvSpPr>
              <a:spLocks noChangeArrowheads="1"/>
            </p:cNvSpPr>
            <p:nvPr/>
          </p:nvSpPr>
          <p:spPr bwMode="auto">
            <a:xfrm>
              <a:off x="20921" y="1413"/>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40" name="Rectangle 211">
              <a:extLst>
                <a:ext uri="{FF2B5EF4-FFF2-40B4-BE49-F238E27FC236}">
                  <a16:creationId xmlns:a16="http://schemas.microsoft.com/office/drawing/2014/main" id="{47932621-7B41-F989-4CD6-F472749F09E5}"/>
                </a:ext>
              </a:extLst>
            </p:cNvPr>
            <p:cNvSpPr>
              <a:spLocks noChangeArrowheads="1"/>
            </p:cNvSpPr>
            <p:nvPr/>
          </p:nvSpPr>
          <p:spPr bwMode="auto">
            <a:xfrm>
              <a:off x="20914" y="1420"/>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41" name="Rectangle 210">
              <a:extLst>
                <a:ext uri="{FF2B5EF4-FFF2-40B4-BE49-F238E27FC236}">
                  <a16:creationId xmlns:a16="http://schemas.microsoft.com/office/drawing/2014/main" id="{FBF6DF92-0501-E1A6-1224-8F9C8EE85173}"/>
                </a:ext>
              </a:extLst>
            </p:cNvPr>
            <p:cNvSpPr>
              <a:spLocks noChangeArrowheads="1"/>
            </p:cNvSpPr>
            <p:nvPr/>
          </p:nvSpPr>
          <p:spPr bwMode="auto">
            <a:xfrm>
              <a:off x="20914" y="1420"/>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42" name="Rectangle 209">
              <a:extLst>
                <a:ext uri="{FF2B5EF4-FFF2-40B4-BE49-F238E27FC236}">
                  <a16:creationId xmlns:a16="http://schemas.microsoft.com/office/drawing/2014/main" id="{ACBE443F-540D-AD20-6415-CCC03F550697}"/>
                </a:ext>
              </a:extLst>
            </p:cNvPr>
            <p:cNvSpPr>
              <a:spLocks noChangeArrowheads="1"/>
            </p:cNvSpPr>
            <p:nvPr/>
          </p:nvSpPr>
          <p:spPr bwMode="auto">
            <a:xfrm>
              <a:off x="20914" y="1435"/>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43" name="Rectangle 208">
              <a:extLst>
                <a:ext uri="{FF2B5EF4-FFF2-40B4-BE49-F238E27FC236}">
                  <a16:creationId xmlns:a16="http://schemas.microsoft.com/office/drawing/2014/main" id="{E68D5D21-75D9-5551-DB09-E786E22FBDCE}"/>
                </a:ext>
              </a:extLst>
            </p:cNvPr>
            <p:cNvSpPr>
              <a:spLocks noChangeArrowheads="1"/>
            </p:cNvSpPr>
            <p:nvPr/>
          </p:nvSpPr>
          <p:spPr bwMode="auto">
            <a:xfrm>
              <a:off x="20914" y="1435"/>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44" name="AutoShape 207">
              <a:extLst>
                <a:ext uri="{FF2B5EF4-FFF2-40B4-BE49-F238E27FC236}">
                  <a16:creationId xmlns:a16="http://schemas.microsoft.com/office/drawing/2014/main" id="{3DFD73B0-161D-9C11-05FB-C624C0716F47}"/>
                </a:ext>
              </a:extLst>
            </p:cNvPr>
            <p:cNvSpPr>
              <a:spLocks/>
            </p:cNvSpPr>
            <p:nvPr/>
          </p:nvSpPr>
          <p:spPr bwMode="auto">
            <a:xfrm>
              <a:off x="18316" y="679"/>
              <a:ext cx="1142" cy="415"/>
            </a:xfrm>
            <a:custGeom>
              <a:avLst/>
              <a:gdLst>
                <a:gd name="T0" fmla="+- 0 18325 18316"/>
                <a:gd name="T1" fmla="*/ T0 w 1142"/>
                <a:gd name="T2" fmla="+- 0 680 680"/>
                <a:gd name="T3" fmla="*/ 680 h 415"/>
                <a:gd name="T4" fmla="+- 0 19448 18316"/>
                <a:gd name="T5" fmla="*/ T4 w 1142"/>
                <a:gd name="T6" fmla="+- 0 680 680"/>
                <a:gd name="T7" fmla="*/ 680 h 415"/>
                <a:gd name="T8" fmla="+- 0 19451 18316"/>
                <a:gd name="T9" fmla="*/ T8 w 1142"/>
                <a:gd name="T10" fmla="+- 0 680 680"/>
                <a:gd name="T11" fmla="*/ 680 h 415"/>
                <a:gd name="T12" fmla="+- 0 19453 18316"/>
                <a:gd name="T13" fmla="*/ T12 w 1142"/>
                <a:gd name="T14" fmla="+- 0 681 680"/>
                <a:gd name="T15" fmla="*/ 681 h 415"/>
                <a:gd name="T16" fmla="+- 0 19455 18316"/>
                <a:gd name="T17" fmla="*/ T16 w 1142"/>
                <a:gd name="T18" fmla="+- 0 682 680"/>
                <a:gd name="T19" fmla="*/ 682 h 415"/>
                <a:gd name="T20" fmla="+- 0 19457 18316"/>
                <a:gd name="T21" fmla="*/ T20 w 1142"/>
                <a:gd name="T22" fmla="+- 0 684 680"/>
                <a:gd name="T23" fmla="*/ 684 h 415"/>
                <a:gd name="T24" fmla="+- 0 19458 18316"/>
                <a:gd name="T25" fmla="*/ T24 w 1142"/>
                <a:gd name="T26" fmla="+- 0 686 680"/>
                <a:gd name="T27" fmla="*/ 686 h 415"/>
                <a:gd name="T28" fmla="+- 0 19458 18316"/>
                <a:gd name="T29" fmla="*/ T28 w 1142"/>
                <a:gd name="T30" fmla="+- 0 689 680"/>
                <a:gd name="T31" fmla="*/ 689 h 415"/>
                <a:gd name="T32" fmla="+- 0 19458 18316"/>
                <a:gd name="T33" fmla="*/ T32 w 1142"/>
                <a:gd name="T34" fmla="+- 0 1085 680"/>
                <a:gd name="T35" fmla="*/ 1085 h 415"/>
                <a:gd name="T36" fmla="+- 0 19458 18316"/>
                <a:gd name="T37" fmla="*/ T36 w 1142"/>
                <a:gd name="T38" fmla="+- 0 1088 680"/>
                <a:gd name="T39" fmla="*/ 1088 h 415"/>
                <a:gd name="T40" fmla="+- 0 19457 18316"/>
                <a:gd name="T41" fmla="*/ T40 w 1142"/>
                <a:gd name="T42" fmla="+- 0 1090 680"/>
                <a:gd name="T43" fmla="*/ 1090 h 415"/>
                <a:gd name="T44" fmla="+- 0 19455 18316"/>
                <a:gd name="T45" fmla="*/ T44 w 1142"/>
                <a:gd name="T46" fmla="+- 0 1092 680"/>
                <a:gd name="T47" fmla="*/ 1092 h 415"/>
                <a:gd name="T48" fmla="+- 0 19453 18316"/>
                <a:gd name="T49" fmla="*/ T48 w 1142"/>
                <a:gd name="T50" fmla="+- 0 1093 680"/>
                <a:gd name="T51" fmla="*/ 1093 h 415"/>
                <a:gd name="T52" fmla="+- 0 19451 18316"/>
                <a:gd name="T53" fmla="*/ T52 w 1142"/>
                <a:gd name="T54" fmla="+- 0 1094 680"/>
                <a:gd name="T55" fmla="*/ 1094 h 415"/>
                <a:gd name="T56" fmla="+- 0 19448 18316"/>
                <a:gd name="T57" fmla="*/ T56 w 1142"/>
                <a:gd name="T58" fmla="+- 0 1094 680"/>
                <a:gd name="T59" fmla="*/ 1094 h 415"/>
                <a:gd name="T60" fmla="+- 0 18325 18316"/>
                <a:gd name="T61" fmla="*/ T60 w 1142"/>
                <a:gd name="T62" fmla="+- 0 1094 680"/>
                <a:gd name="T63" fmla="*/ 1094 h 415"/>
                <a:gd name="T64" fmla="+- 0 18323 18316"/>
                <a:gd name="T65" fmla="*/ T64 w 1142"/>
                <a:gd name="T66" fmla="+- 0 1094 680"/>
                <a:gd name="T67" fmla="*/ 1094 h 415"/>
                <a:gd name="T68" fmla="+- 0 18321 18316"/>
                <a:gd name="T69" fmla="*/ T68 w 1142"/>
                <a:gd name="T70" fmla="+- 0 1093 680"/>
                <a:gd name="T71" fmla="*/ 1093 h 415"/>
                <a:gd name="T72" fmla="+- 0 18319 18316"/>
                <a:gd name="T73" fmla="*/ T72 w 1142"/>
                <a:gd name="T74" fmla="+- 0 1092 680"/>
                <a:gd name="T75" fmla="*/ 1092 h 415"/>
                <a:gd name="T76" fmla="+- 0 18317 18316"/>
                <a:gd name="T77" fmla="*/ T76 w 1142"/>
                <a:gd name="T78" fmla="+- 0 1090 680"/>
                <a:gd name="T79" fmla="*/ 1090 h 415"/>
                <a:gd name="T80" fmla="+- 0 18316 18316"/>
                <a:gd name="T81" fmla="*/ T80 w 1142"/>
                <a:gd name="T82" fmla="+- 0 1088 680"/>
                <a:gd name="T83" fmla="*/ 1088 h 415"/>
                <a:gd name="T84" fmla="+- 0 18316 18316"/>
                <a:gd name="T85" fmla="*/ T84 w 1142"/>
                <a:gd name="T86" fmla="+- 0 1085 680"/>
                <a:gd name="T87" fmla="*/ 1085 h 415"/>
                <a:gd name="T88" fmla="+- 0 18316 18316"/>
                <a:gd name="T89" fmla="*/ T88 w 1142"/>
                <a:gd name="T90" fmla="+- 0 689 680"/>
                <a:gd name="T91" fmla="*/ 689 h 415"/>
                <a:gd name="T92" fmla="+- 0 18316 18316"/>
                <a:gd name="T93" fmla="*/ T92 w 1142"/>
                <a:gd name="T94" fmla="+- 0 686 680"/>
                <a:gd name="T95" fmla="*/ 686 h 415"/>
                <a:gd name="T96" fmla="+- 0 18317 18316"/>
                <a:gd name="T97" fmla="*/ T96 w 1142"/>
                <a:gd name="T98" fmla="+- 0 684 680"/>
                <a:gd name="T99" fmla="*/ 684 h 415"/>
                <a:gd name="T100" fmla="+- 0 18319 18316"/>
                <a:gd name="T101" fmla="*/ T100 w 1142"/>
                <a:gd name="T102" fmla="+- 0 682 680"/>
                <a:gd name="T103" fmla="*/ 682 h 415"/>
                <a:gd name="T104" fmla="+- 0 18321 18316"/>
                <a:gd name="T105" fmla="*/ T104 w 1142"/>
                <a:gd name="T106" fmla="+- 0 681 680"/>
                <a:gd name="T107" fmla="*/ 681 h 415"/>
                <a:gd name="T108" fmla="+- 0 18323 18316"/>
                <a:gd name="T109" fmla="*/ T108 w 1142"/>
                <a:gd name="T110" fmla="+- 0 680 680"/>
                <a:gd name="T111" fmla="*/ 680 h 415"/>
                <a:gd name="T112" fmla="+- 0 18325 18316"/>
                <a:gd name="T113" fmla="*/ T112 w 1142"/>
                <a:gd name="T114" fmla="+- 0 680 680"/>
                <a:gd name="T115" fmla="*/ 680 h 415"/>
                <a:gd name="T116" fmla="+- 0 19384 18316"/>
                <a:gd name="T117" fmla="*/ T116 w 1142"/>
                <a:gd name="T118" fmla="+- 0 698 680"/>
                <a:gd name="T119" fmla="*/ 698 h 415"/>
                <a:gd name="T120" fmla="+- 0 19439 18316"/>
                <a:gd name="T121" fmla="*/ T120 w 1142"/>
                <a:gd name="T122" fmla="+- 0 698 680"/>
                <a:gd name="T123" fmla="*/ 698 h 415"/>
                <a:gd name="T124" fmla="+- 0 19439 18316"/>
                <a:gd name="T125" fmla="*/ T124 w 1142"/>
                <a:gd name="T126" fmla="+- 0 735 680"/>
                <a:gd name="T127" fmla="*/ 735 h 415"/>
                <a:gd name="T128" fmla="+- 0 19384 18316"/>
                <a:gd name="T129" fmla="*/ T128 w 1142"/>
                <a:gd name="T130" fmla="+- 0 735 680"/>
                <a:gd name="T131" fmla="*/ 735 h 415"/>
                <a:gd name="T132" fmla="+- 0 19384 18316"/>
                <a:gd name="T133" fmla="*/ T132 w 1142"/>
                <a:gd name="T134" fmla="+- 0 698 680"/>
                <a:gd name="T135" fmla="*/ 698 h 415"/>
                <a:gd name="T136" fmla="+- 0 19377 18316"/>
                <a:gd name="T137" fmla="*/ T136 w 1142"/>
                <a:gd name="T138" fmla="+- 0 705 680"/>
                <a:gd name="T139" fmla="*/ 705 h 415"/>
                <a:gd name="T140" fmla="+- 0 19391 18316"/>
                <a:gd name="T141" fmla="*/ T140 w 1142"/>
                <a:gd name="T142" fmla="+- 0 705 680"/>
                <a:gd name="T143" fmla="*/ 705 h 415"/>
                <a:gd name="T144" fmla="+- 0 19391 18316"/>
                <a:gd name="T145" fmla="*/ T144 w 1142"/>
                <a:gd name="T146" fmla="+- 0 713 680"/>
                <a:gd name="T147" fmla="*/ 713 h 415"/>
                <a:gd name="T148" fmla="+- 0 19377 18316"/>
                <a:gd name="T149" fmla="*/ T148 w 1142"/>
                <a:gd name="T150" fmla="+- 0 713 680"/>
                <a:gd name="T151" fmla="*/ 713 h 415"/>
                <a:gd name="T152" fmla="+- 0 19377 18316"/>
                <a:gd name="T153" fmla="*/ T152 w 1142"/>
                <a:gd name="T154" fmla="+- 0 705 680"/>
                <a:gd name="T155" fmla="*/ 705 h 415"/>
                <a:gd name="T156" fmla="+- 0 19377 18316"/>
                <a:gd name="T157" fmla="*/ T156 w 1142"/>
                <a:gd name="T158" fmla="+- 0 720 680"/>
                <a:gd name="T159" fmla="*/ 720 h 415"/>
                <a:gd name="T160" fmla="+- 0 19391 18316"/>
                <a:gd name="T161" fmla="*/ T160 w 1142"/>
                <a:gd name="T162" fmla="+- 0 720 680"/>
                <a:gd name="T163" fmla="*/ 720 h 415"/>
                <a:gd name="T164" fmla="+- 0 19391 18316"/>
                <a:gd name="T165" fmla="*/ T164 w 1142"/>
                <a:gd name="T166" fmla="+- 0 727 680"/>
                <a:gd name="T167" fmla="*/ 727 h 415"/>
                <a:gd name="T168" fmla="+- 0 19377 18316"/>
                <a:gd name="T169" fmla="*/ T168 w 1142"/>
                <a:gd name="T170" fmla="+- 0 727 680"/>
                <a:gd name="T171" fmla="*/ 727 h 415"/>
                <a:gd name="T172" fmla="+- 0 19377 18316"/>
                <a:gd name="T173" fmla="*/ T172 w 1142"/>
                <a:gd name="T174" fmla="+- 0 720 680"/>
                <a:gd name="T175" fmla="*/ 720 h 41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Lst>
              <a:rect l="0" t="0" r="r" b="b"/>
              <a:pathLst>
                <a:path w="1142" h="415">
                  <a:moveTo>
                    <a:pt x="9" y="0"/>
                  </a:moveTo>
                  <a:lnTo>
                    <a:pt x="1132" y="0"/>
                  </a:lnTo>
                  <a:lnTo>
                    <a:pt x="1135" y="0"/>
                  </a:lnTo>
                  <a:lnTo>
                    <a:pt x="1137" y="1"/>
                  </a:lnTo>
                  <a:lnTo>
                    <a:pt x="1139" y="2"/>
                  </a:lnTo>
                  <a:lnTo>
                    <a:pt x="1141" y="4"/>
                  </a:lnTo>
                  <a:lnTo>
                    <a:pt x="1142" y="6"/>
                  </a:lnTo>
                  <a:lnTo>
                    <a:pt x="1142" y="9"/>
                  </a:lnTo>
                  <a:lnTo>
                    <a:pt x="1142" y="405"/>
                  </a:lnTo>
                  <a:lnTo>
                    <a:pt x="1142" y="408"/>
                  </a:lnTo>
                  <a:lnTo>
                    <a:pt x="1141" y="410"/>
                  </a:lnTo>
                  <a:lnTo>
                    <a:pt x="1139" y="412"/>
                  </a:lnTo>
                  <a:lnTo>
                    <a:pt x="1137" y="413"/>
                  </a:lnTo>
                  <a:lnTo>
                    <a:pt x="1135" y="414"/>
                  </a:lnTo>
                  <a:lnTo>
                    <a:pt x="1132" y="414"/>
                  </a:lnTo>
                  <a:lnTo>
                    <a:pt x="9" y="414"/>
                  </a:lnTo>
                  <a:lnTo>
                    <a:pt x="7" y="414"/>
                  </a:lnTo>
                  <a:lnTo>
                    <a:pt x="5" y="413"/>
                  </a:lnTo>
                  <a:lnTo>
                    <a:pt x="3" y="412"/>
                  </a:lnTo>
                  <a:lnTo>
                    <a:pt x="1" y="410"/>
                  </a:lnTo>
                  <a:lnTo>
                    <a:pt x="0" y="408"/>
                  </a:lnTo>
                  <a:lnTo>
                    <a:pt x="0" y="405"/>
                  </a:lnTo>
                  <a:lnTo>
                    <a:pt x="0" y="9"/>
                  </a:lnTo>
                  <a:lnTo>
                    <a:pt x="0" y="6"/>
                  </a:lnTo>
                  <a:lnTo>
                    <a:pt x="1" y="4"/>
                  </a:lnTo>
                  <a:lnTo>
                    <a:pt x="3" y="2"/>
                  </a:lnTo>
                  <a:lnTo>
                    <a:pt x="5" y="1"/>
                  </a:lnTo>
                  <a:lnTo>
                    <a:pt x="7" y="0"/>
                  </a:lnTo>
                  <a:lnTo>
                    <a:pt x="9" y="0"/>
                  </a:lnTo>
                  <a:close/>
                  <a:moveTo>
                    <a:pt x="1068" y="18"/>
                  </a:moveTo>
                  <a:lnTo>
                    <a:pt x="1123" y="18"/>
                  </a:lnTo>
                  <a:lnTo>
                    <a:pt x="1123" y="55"/>
                  </a:lnTo>
                  <a:lnTo>
                    <a:pt x="1068" y="55"/>
                  </a:lnTo>
                  <a:lnTo>
                    <a:pt x="1068" y="18"/>
                  </a:lnTo>
                  <a:close/>
                  <a:moveTo>
                    <a:pt x="1061" y="25"/>
                  </a:moveTo>
                  <a:lnTo>
                    <a:pt x="1075" y="25"/>
                  </a:lnTo>
                  <a:lnTo>
                    <a:pt x="1075" y="33"/>
                  </a:lnTo>
                  <a:lnTo>
                    <a:pt x="1061" y="33"/>
                  </a:lnTo>
                  <a:lnTo>
                    <a:pt x="1061" y="25"/>
                  </a:lnTo>
                  <a:close/>
                  <a:moveTo>
                    <a:pt x="1061" y="40"/>
                  </a:moveTo>
                  <a:lnTo>
                    <a:pt x="1075" y="40"/>
                  </a:lnTo>
                  <a:lnTo>
                    <a:pt x="1075" y="47"/>
                  </a:lnTo>
                  <a:lnTo>
                    <a:pt x="1061" y="47"/>
                  </a:lnTo>
                  <a:lnTo>
                    <a:pt x="1061" y="40"/>
                  </a:lnTo>
                  <a:close/>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45" name="Freeform 206">
              <a:extLst>
                <a:ext uri="{FF2B5EF4-FFF2-40B4-BE49-F238E27FC236}">
                  <a16:creationId xmlns:a16="http://schemas.microsoft.com/office/drawing/2014/main" id="{310CDB0C-51AB-569F-F15F-9AAD95276238}"/>
                </a:ext>
              </a:extLst>
            </p:cNvPr>
            <p:cNvSpPr>
              <a:spLocks/>
            </p:cNvSpPr>
            <p:nvPr/>
          </p:nvSpPr>
          <p:spPr bwMode="auto">
            <a:xfrm>
              <a:off x="18474" y="837"/>
              <a:ext cx="896" cy="170"/>
            </a:xfrm>
            <a:custGeom>
              <a:avLst/>
              <a:gdLst>
                <a:gd name="T0" fmla="+- 0 19363 18474"/>
                <a:gd name="T1" fmla="*/ T0 w 896"/>
                <a:gd name="T2" fmla="+- 0 1007 837"/>
                <a:gd name="T3" fmla="*/ 1007 h 170"/>
                <a:gd name="T4" fmla="+- 0 18481 18474"/>
                <a:gd name="T5" fmla="*/ T4 w 896"/>
                <a:gd name="T6" fmla="+- 0 1007 837"/>
                <a:gd name="T7" fmla="*/ 1007 h 170"/>
                <a:gd name="T8" fmla="+- 0 18479 18474"/>
                <a:gd name="T9" fmla="*/ T8 w 896"/>
                <a:gd name="T10" fmla="+- 0 1006 837"/>
                <a:gd name="T11" fmla="*/ 1006 h 170"/>
                <a:gd name="T12" fmla="+- 0 18475 18474"/>
                <a:gd name="T13" fmla="*/ T12 w 896"/>
                <a:gd name="T14" fmla="+- 0 1003 837"/>
                <a:gd name="T15" fmla="*/ 1003 h 170"/>
                <a:gd name="T16" fmla="+- 0 18474 18474"/>
                <a:gd name="T17" fmla="*/ T16 w 896"/>
                <a:gd name="T18" fmla="+- 0 1001 837"/>
                <a:gd name="T19" fmla="*/ 1001 h 170"/>
                <a:gd name="T20" fmla="+- 0 18474 18474"/>
                <a:gd name="T21" fmla="*/ T20 w 896"/>
                <a:gd name="T22" fmla="+- 0 844 837"/>
                <a:gd name="T23" fmla="*/ 844 h 170"/>
                <a:gd name="T24" fmla="+- 0 18475 18474"/>
                <a:gd name="T25" fmla="*/ T24 w 896"/>
                <a:gd name="T26" fmla="+- 0 842 837"/>
                <a:gd name="T27" fmla="*/ 842 h 170"/>
                <a:gd name="T28" fmla="+- 0 18479 18474"/>
                <a:gd name="T29" fmla="*/ T28 w 896"/>
                <a:gd name="T30" fmla="+- 0 838 837"/>
                <a:gd name="T31" fmla="*/ 838 h 170"/>
                <a:gd name="T32" fmla="+- 0 18481 18474"/>
                <a:gd name="T33" fmla="*/ T32 w 896"/>
                <a:gd name="T34" fmla="+- 0 837 837"/>
                <a:gd name="T35" fmla="*/ 837 h 170"/>
                <a:gd name="T36" fmla="+- 0 18483 18474"/>
                <a:gd name="T37" fmla="*/ T36 w 896"/>
                <a:gd name="T38" fmla="+- 0 837 837"/>
                <a:gd name="T39" fmla="*/ 837 h 170"/>
                <a:gd name="T40" fmla="+- 0 19363 18474"/>
                <a:gd name="T41" fmla="*/ T40 w 896"/>
                <a:gd name="T42" fmla="+- 0 837 837"/>
                <a:gd name="T43" fmla="*/ 837 h 170"/>
                <a:gd name="T44" fmla="+- 0 19365 18474"/>
                <a:gd name="T45" fmla="*/ T44 w 896"/>
                <a:gd name="T46" fmla="+- 0 838 837"/>
                <a:gd name="T47" fmla="*/ 838 h 170"/>
                <a:gd name="T48" fmla="+- 0 19369 18474"/>
                <a:gd name="T49" fmla="*/ T48 w 896"/>
                <a:gd name="T50" fmla="+- 0 842 837"/>
                <a:gd name="T51" fmla="*/ 842 h 170"/>
                <a:gd name="T52" fmla="+- 0 19369 18474"/>
                <a:gd name="T53" fmla="*/ T52 w 896"/>
                <a:gd name="T54" fmla="+- 0 844 837"/>
                <a:gd name="T55" fmla="*/ 844 h 170"/>
                <a:gd name="T56" fmla="+- 0 19369 18474"/>
                <a:gd name="T57" fmla="*/ T56 w 896"/>
                <a:gd name="T58" fmla="+- 0 1001 837"/>
                <a:gd name="T59" fmla="*/ 1001 h 170"/>
                <a:gd name="T60" fmla="+- 0 19369 18474"/>
                <a:gd name="T61" fmla="*/ T60 w 896"/>
                <a:gd name="T62" fmla="+- 0 1003 837"/>
                <a:gd name="T63" fmla="*/ 1003 h 170"/>
                <a:gd name="T64" fmla="+- 0 19365 18474"/>
                <a:gd name="T65" fmla="*/ T64 w 896"/>
                <a:gd name="T66" fmla="+- 0 1006 837"/>
                <a:gd name="T67" fmla="*/ 1006 h 170"/>
                <a:gd name="T68" fmla="+- 0 19363 18474"/>
                <a:gd name="T69" fmla="*/ T68 w 896"/>
                <a:gd name="T70" fmla="+- 0 1007 837"/>
                <a:gd name="T71" fmla="*/ 100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896" h="170">
                  <a:moveTo>
                    <a:pt x="889" y="170"/>
                  </a:moveTo>
                  <a:lnTo>
                    <a:pt x="7" y="170"/>
                  </a:lnTo>
                  <a:lnTo>
                    <a:pt x="5" y="169"/>
                  </a:lnTo>
                  <a:lnTo>
                    <a:pt x="1" y="166"/>
                  </a:lnTo>
                  <a:lnTo>
                    <a:pt x="0" y="164"/>
                  </a:lnTo>
                  <a:lnTo>
                    <a:pt x="0" y="7"/>
                  </a:lnTo>
                  <a:lnTo>
                    <a:pt x="1" y="5"/>
                  </a:lnTo>
                  <a:lnTo>
                    <a:pt x="5" y="1"/>
                  </a:lnTo>
                  <a:lnTo>
                    <a:pt x="7" y="0"/>
                  </a:lnTo>
                  <a:lnTo>
                    <a:pt x="9" y="0"/>
                  </a:lnTo>
                  <a:lnTo>
                    <a:pt x="889" y="0"/>
                  </a:lnTo>
                  <a:lnTo>
                    <a:pt x="891" y="1"/>
                  </a:lnTo>
                  <a:lnTo>
                    <a:pt x="895" y="5"/>
                  </a:lnTo>
                  <a:lnTo>
                    <a:pt x="895" y="7"/>
                  </a:lnTo>
                  <a:lnTo>
                    <a:pt x="895" y="164"/>
                  </a:lnTo>
                  <a:lnTo>
                    <a:pt x="895" y="166"/>
                  </a:lnTo>
                  <a:lnTo>
                    <a:pt x="891" y="169"/>
                  </a:lnTo>
                  <a:lnTo>
                    <a:pt x="889"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246" name="Freeform 205">
              <a:extLst>
                <a:ext uri="{FF2B5EF4-FFF2-40B4-BE49-F238E27FC236}">
                  <a16:creationId xmlns:a16="http://schemas.microsoft.com/office/drawing/2014/main" id="{01E2E896-F815-505A-E5B2-50CC24677E0D}"/>
                </a:ext>
              </a:extLst>
            </p:cNvPr>
            <p:cNvSpPr>
              <a:spLocks/>
            </p:cNvSpPr>
            <p:nvPr/>
          </p:nvSpPr>
          <p:spPr bwMode="auto">
            <a:xfrm>
              <a:off x="18474" y="837"/>
              <a:ext cx="896" cy="170"/>
            </a:xfrm>
            <a:custGeom>
              <a:avLst/>
              <a:gdLst>
                <a:gd name="T0" fmla="+- 0 18483 18474"/>
                <a:gd name="T1" fmla="*/ T0 w 896"/>
                <a:gd name="T2" fmla="+- 0 837 837"/>
                <a:gd name="T3" fmla="*/ 837 h 170"/>
                <a:gd name="T4" fmla="+- 0 19360 18474"/>
                <a:gd name="T5" fmla="*/ T4 w 896"/>
                <a:gd name="T6" fmla="+- 0 837 837"/>
                <a:gd name="T7" fmla="*/ 837 h 170"/>
                <a:gd name="T8" fmla="+- 0 19363 18474"/>
                <a:gd name="T9" fmla="*/ T8 w 896"/>
                <a:gd name="T10" fmla="+- 0 837 837"/>
                <a:gd name="T11" fmla="*/ 837 h 170"/>
                <a:gd name="T12" fmla="+- 0 19365 18474"/>
                <a:gd name="T13" fmla="*/ T12 w 896"/>
                <a:gd name="T14" fmla="+- 0 838 837"/>
                <a:gd name="T15" fmla="*/ 838 h 170"/>
                <a:gd name="T16" fmla="+- 0 19367 18474"/>
                <a:gd name="T17" fmla="*/ T16 w 896"/>
                <a:gd name="T18" fmla="+- 0 840 837"/>
                <a:gd name="T19" fmla="*/ 840 h 170"/>
                <a:gd name="T20" fmla="+- 0 19369 18474"/>
                <a:gd name="T21" fmla="*/ T20 w 896"/>
                <a:gd name="T22" fmla="+- 0 842 837"/>
                <a:gd name="T23" fmla="*/ 842 h 170"/>
                <a:gd name="T24" fmla="+- 0 19369 18474"/>
                <a:gd name="T25" fmla="*/ T24 w 896"/>
                <a:gd name="T26" fmla="+- 0 844 837"/>
                <a:gd name="T27" fmla="*/ 844 h 170"/>
                <a:gd name="T28" fmla="+- 0 19369 18474"/>
                <a:gd name="T29" fmla="*/ T28 w 896"/>
                <a:gd name="T30" fmla="+- 0 847 837"/>
                <a:gd name="T31" fmla="*/ 847 h 170"/>
                <a:gd name="T32" fmla="+- 0 19369 18474"/>
                <a:gd name="T33" fmla="*/ T32 w 896"/>
                <a:gd name="T34" fmla="+- 0 998 837"/>
                <a:gd name="T35" fmla="*/ 998 h 170"/>
                <a:gd name="T36" fmla="+- 0 19369 18474"/>
                <a:gd name="T37" fmla="*/ T36 w 896"/>
                <a:gd name="T38" fmla="+- 0 1001 837"/>
                <a:gd name="T39" fmla="*/ 1001 h 170"/>
                <a:gd name="T40" fmla="+- 0 19369 18474"/>
                <a:gd name="T41" fmla="*/ T40 w 896"/>
                <a:gd name="T42" fmla="+- 0 1003 837"/>
                <a:gd name="T43" fmla="*/ 1003 h 170"/>
                <a:gd name="T44" fmla="+- 0 19367 18474"/>
                <a:gd name="T45" fmla="*/ T44 w 896"/>
                <a:gd name="T46" fmla="+- 0 1005 837"/>
                <a:gd name="T47" fmla="*/ 1005 h 170"/>
                <a:gd name="T48" fmla="+- 0 19365 18474"/>
                <a:gd name="T49" fmla="*/ T48 w 896"/>
                <a:gd name="T50" fmla="+- 0 1006 837"/>
                <a:gd name="T51" fmla="*/ 1006 h 170"/>
                <a:gd name="T52" fmla="+- 0 19363 18474"/>
                <a:gd name="T53" fmla="*/ T52 w 896"/>
                <a:gd name="T54" fmla="+- 0 1007 837"/>
                <a:gd name="T55" fmla="*/ 1007 h 170"/>
                <a:gd name="T56" fmla="+- 0 19360 18474"/>
                <a:gd name="T57" fmla="*/ T56 w 896"/>
                <a:gd name="T58" fmla="+- 0 1007 837"/>
                <a:gd name="T59" fmla="*/ 1007 h 170"/>
                <a:gd name="T60" fmla="+- 0 18483 18474"/>
                <a:gd name="T61" fmla="*/ T60 w 896"/>
                <a:gd name="T62" fmla="+- 0 1007 837"/>
                <a:gd name="T63" fmla="*/ 1007 h 170"/>
                <a:gd name="T64" fmla="+- 0 18481 18474"/>
                <a:gd name="T65" fmla="*/ T64 w 896"/>
                <a:gd name="T66" fmla="+- 0 1007 837"/>
                <a:gd name="T67" fmla="*/ 1007 h 170"/>
                <a:gd name="T68" fmla="+- 0 18479 18474"/>
                <a:gd name="T69" fmla="*/ T68 w 896"/>
                <a:gd name="T70" fmla="+- 0 1006 837"/>
                <a:gd name="T71" fmla="*/ 1006 h 170"/>
                <a:gd name="T72" fmla="+- 0 18477 18474"/>
                <a:gd name="T73" fmla="*/ T72 w 896"/>
                <a:gd name="T74" fmla="+- 0 1005 837"/>
                <a:gd name="T75" fmla="*/ 1005 h 170"/>
                <a:gd name="T76" fmla="+- 0 18475 18474"/>
                <a:gd name="T77" fmla="*/ T76 w 896"/>
                <a:gd name="T78" fmla="+- 0 1003 837"/>
                <a:gd name="T79" fmla="*/ 1003 h 170"/>
                <a:gd name="T80" fmla="+- 0 18474 18474"/>
                <a:gd name="T81" fmla="*/ T80 w 896"/>
                <a:gd name="T82" fmla="+- 0 1001 837"/>
                <a:gd name="T83" fmla="*/ 1001 h 170"/>
                <a:gd name="T84" fmla="+- 0 18474 18474"/>
                <a:gd name="T85" fmla="*/ T84 w 896"/>
                <a:gd name="T86" fmla="+- 0 998 837"/>
                <a:gd name="T87" fmla="*/ 998 h 170"/>
                <a:gd name="T88" fmla="+- 0 18474 18474"/>
                <a:gd name="T89" fmla="*/ T88 w 896"/>
                <a:gd name="T90" fmla="+- 0 847 837"/>
                <a:gd name="T91" fmla="*/ 847 h 170"/>
                <a:gd name="T92" fmla="+- 0 18474 18474"/>
                <a:gd name="T93" fmla="*/ T92 w 896"/>
                <a:gd name="T94" fmla="+- 0 844 837"/>
                <a:gd name="T95" fmla="*/ 844 h 170"/>
                <a:gd name="T96" fmla="+- 0 18475 18474"/>
                <a:gd name="T97" fmla="*/ T96 w 896"/>
                <a:gd name="T98" fmla="+- 0 842 837"/>
                <a:gd name="T99" fmla="*/ 842 h 170"/>
                <a:gd name="T100" fmla="+- 0 18477 18474"/>
                <a:gd name="T101" fmla="*/ T100 w 896"/>
                <a:gd name="T102" fmla="+- 0 840 837"/>
                <a:gd name="T103" fmla="*/ 840 h 170"/>
                <a:gd name="T104" fmla="+- 0 18479 18474"/>
                <a:gd name="T105" fmla="*/ T104 w 896"/>
                <a:gd name="T106" fmla="+- 0 838 837"/>
                <a:gd name="T107" fmla="*/ 838 h 170"/>
                <a:gd name="T108" fmla="+- 0 18481 18474"/>
                <a:gd name="T109" fmla="*/ T108 w 896"/>
                <a:gd name="T110" fmla="+- 0 837 837"/>
                <a:gd name="T111" fmla="*/ 837 h 170"/>
                <a:gd name="T112" fmla="+- 0 18483 18474"/>
                <a:gd name="T113" fmla="*/ T112 w 896"/>
                <a:gd name="T114" fmla="+- 0 837 837"/>
                <a:gd name="T115" fmla="*/ 83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896" h="170">
                  <a:moveTo>
                    <a:pt x="9" y="0"/>
                  </a:moveTo>
                  <a:lnTo>
                    <a:pt x="886" y="0"/>
                  </a:lnTo>
                  <a:lnTo>
                    <a:pt x="889" y="0"/>
                  </a:lnTo>
                  <a:lnTo>
                    <a:pt x="891" y="1"/>
                  </a:lnTo>
                  <a:lnTo>
                    <a:pt x="893" y="3"/>
                  </a:lnTo>
                  <a:lnTo>
                    <a:pt x="895" y="5"/>
                  </a:lnTo>
                  <a:lnTo>
                    <a:pt x="895" y="7"/>
                  </a:lnTo>
                  <a:lnTo>
                    <a:pt x="895" y="10"/>
                  </a:lnTo>
                  <a:lnTo>
                    <a:pt x="895" y="161"/>
                  </a:lnTo>
                  <a:lnTo>
                    <a:pt x="895" y="164"/>
                  </a:lnTo>
                  <a:lnTo>
                    <a:pt x="895" y="166"/>
                  </a:lnTo>
                  <a:lnTo>
                    <a:pt x="893" y="168"/>
                  </a:lnTo>
                  <a:lnTo>
                    <a:pt x="891" y="169"/>
                  </a:lnTo>
                  <a:lnTo>
                    <a:pt x="889" y="170"/>
                  </a:lnTo>
                  <a:lnTo>
                    <a:pt x="886" y="170"/>
                  </a:lnTo>
                  <a:lnTo>
                    <a:pt x="9" y="170"/>
                  </a:lnTo>
                  <a:lnTo>
                    <a:pt x="7" y="170"/>
                  </a:lnTo>
                  <a:lnTo>
                    <a:pt x="5" y="169"/>
                  </a:lnTo>
                  <a:lnTo>
                    <a:pt x="3" y="168"/>
                  </a:lnTo>
                  <a:lnTo>
                    <a:pt x="1" y="166"/>
                  </a:lnTo>
                  <a:lnTo>
                    <a:pt x="0" y="164"/>
                  </a:lnTo>
                  <a:lnTo>
                    <a:pt x="0" y="161"/>
                  </a:lnTo>
                  <a:lnTo>
                    <a:pt x="0" y="10"/>
                  </a:lnTo>
                  <a:lnTo>
                    <a:pt x="0" y="7"/>
                  </a:lnTo>
                  <a:lnTo>
                    <a:pt x="1" y="5"/>
                  </a:lnTo>
                  <a:lnTo>
                    <a:pt x="3" y="3"/>
                  </a:lnTo>
                  <a:lnTo>
                    <a:pt x="5" y="1"/>
                  </a:lnTo>
                  <a:lnTo>
                    <a:pt x="7"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47" name="Rectangle 204">
              <a:extLst>
                <a:ext uri="{FF2B5EF4-FFF2-40B4-BE49-F238E27FC236}">
                  <a16:creationId xmlns:a16="http://schemas.microsoft.com/office/drawing/2014/main" id="{BC21D4B5-139D-F34C-F6A6-81EB93D06CF1}"/>
                </a:ext>
              </a:extLst>
            </p:cNvPr>
            <p:cNvSpPr>
              <a:spLocks noChangeArrowheads="1"/>
            </p:cNvSpPr>
            <p:nvPr/>
          </p:nvSpPr>
          <p:spPr bwMode="auto">
            <a:xfrm>
              <a:off x="19296" y="855"/>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48" name="Rectangle 203">
              <a:extLst>
                <a:ext uri="{FF2B5EF4-FFF2-40B4-BE49-F238E27FC236}">
                  <a16:creationId xmlns:a16="http://schemas.microsoft.com/office/drawing/2014/main" id="{BFD75F9E-2FA1-42CE-7E94-5DA1F7E310F7}"/>
                </a:ext>
              </a:extLst>
            </p:cNvPr>
            <p:cNvSpPr>
              <a:spLocks noChangeArrowheads="1"/>
            </p:cNvSpPr>
            <p:nvPr/>
          </p:nvSpPr>
          <p:spPr bwMode="auto">
            <a:xfrm>
              <a:off x="19296" y="855"/>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49" name="Rectangle 202">
              <a:extLst>
                <a:ext uri="{FF2B5EF4-FFF2-40B4-BE49-F238E27FC236}">
                  <a16:creationId xmlns:a16="http://schemas.microsoft.com/office/drawing/2014/main" id="{45681D44-4982-05B1-4F8F-12F076010414}"/>
                </a:ext>
              </a:extLst>
            </p:cNvPr>
            <p:cNvSpPr>
              <a:spLocks noChangeArrowheads="1"/>
            </p:cNvSpPr>
            <p:nvPr/>
          </p:nvSpPr>
          <p:spPr bwMode="auto">
            <a:xfrm>
              <a:off x="19288" y="8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50" name="Rectangle 201">
              <a:extLst>
                <a:ext uri="{FF2B5EF4-FFF2-40B4-BE49-F238E27FC236}">
                  <a16:creationId xmlns:a16="http://schemas.microsoft.com/office/drawing/2014/main" id="{431301C3-E473-0259-E086-93A1C6E43831}"/>
                </a:ext>
              </a:extLst>
            </p:cNvPr>
            <p:cNvSpPr>
              <a:spLocks noChangeArrowheads="1"/>
            </p:cNvSpPr>
            <p:nvPr/>
          </p:nvSpPr>
          <p:spPr bwMode="auto">
            <a:xfrm>
              <a:off x="19288" y="8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51" name="Rectangle 200">
              <a:extLst>
                <a:ext uri="{FF2B5EF4-FFF2-40B4-BE49-F238E27FC236}">
                  <a16:creationId xmlns:a16="http://schemas.microsoft.com/office/drawing/2014/main" id="{5F518755-A48F-4ACC-4898-5D173BCF02AB}"/>
                </a:ext>
              </a:extLst>
            </p:cNvPr>
            <p:cNvSpPr>
              <a:spLocks noChangeArrowheads="1"/>
            </p:cNvSpPr>
            <p:nvPr/>
          </p:nvSpPr>
          <p:spPr bwMode="auto">
            <a:xfrm>
              <a:off x="19288" y="877"/>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52" name="Rectangle 199">
              <a:extLst>
                <a:ext uri="{FF2B5EF4-FFF2-40B4-BE49-F238E27FC236}">
                  <a16:creationId xmlns:a16="http://schemas.microsoft.com/office/drawing/2014/main" id="{2C330D86-790F-04EE-EE99-1D8282B2FE24}"/>
                </a:ext>
              </a:extLst>
            </p:cNvPr>
            <p:cNvSpPr>
              <a:spLocks noChangeArrowheads="1"/>
            </p:cNvSpPr>
            <p:nvPr/>
          </p:nvSpPr>
          <p:spPr bwMode="auto">
            <a:xfrm>
              <a:off x="19288" y="877"/>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53" name="AutoShape 198">
              <a:extLst>
                <a:ext uri="{FF2B5EF4-FFF2-40B4-BE49-F238E27FC236}">
                  <a16:creationId xmlns:a16="http://schemas.microsoft.com/office/drawing/2014/main" id="{80189E0A-875D-47E3-2013-A5E8B4A0EE43}"/>
                </a:ext>
              </a:extLst>
            </p:cNvPr>
            <p:cNvSpPr>
              <a:spLocks/>
            </p:cNvSpPr>
            <p:nvPr/>
          </p:nvSpPr>
          <p:spPr bwMode="auto">
            <a:xfrm>
              <a:off x="19604" y="679"/>
              <a:ext cx="1303" cy="415"/>
            </a:xfrm>
            <a:custGeom>
              <a:avLst/>
              <a:gdLst>
                <a:gd name="T0" fmla="+- 0 19614 19604"/>
                <a:gd name="T1" fmla="*/ T0 w 1303"/>
                <a:gd name="T2" fmla="+- 0 680 680"/>
                <a:gd name="T3" fmla="*/ 680 h 415"/>
                <a:gd name="T4" fmla="+- 0 20898 19604"/>
                <a:gd name="T5" fmla="*/ T4 w 1303"/>
                <a:gd name="T6" fmla="+- 0 680 680"/>
                <a:gd name="T7" fmla="*/ 680 h 415"/>
                <a:gd name="T8" fmla="+- 0 20900 19604"/>
                <a:gd name="T9" fmla="*/ T8 w 1303"/>
                <a:gd name="T10" fmla="+- 0 680 680"/>
                <a:gd name="T11" fmla="*/ 680 h 415"/>
                <a:gd name="T12" fmla="+- 0 20903 19604"/>
                <a:gd name="T13" fmla="*/ T12 w 1303"/>
                <a:gd name="T14" fmla="+- 0 681 680"/>
                <a:gd name="T15" fmla="*/ 681 h 415"/>
                <a:gd name="T16" fmla="+- 0 20904 19604"/>
                <a:gd name="T17" fmla="*/ T16 w 1303"/>
                <a:gd name="T18" fmla="+- 0 682 680"/>
                <a:gd name="T19" fmla="*/ 682 h 415"/>
                <a:gd name="T20" fmla="+- 0 20906 19604"/>
                <a:gd name="T21" fmla="*/ T20 w 1303"/>
                <a:gd name="T22" fmla="+- 0 684 680"/>
                <a:gd name="T23" fmla="*/ 684 h 415"/>
                <a:gd name="T24" fmla="+- 0 20907 19604"/>
                <a:gd name="T25" fmla="*/ T24 w 1303"/>
                <a:gd name="T26" fmla="+- 0 686 680"/>
                <a:gd name="T27" fmla="*/ 686 h 415"/>
                <a:gd name="T28" fmla="+- 0 20907 19604"/>
                <a:gd name="T29" fmla="*/ T28 w 1303"/>
                <a:gd name="T30" fmla="+- 0 689 680"/>
                <a:gd name="T31" fmla="*/ 689 h 415"/>
                <a:gd name="T32" fmla="+- 0 20907 19604"/>
                <a:gd name="T33" fmla="*/ T32 w 1303"/>
                <a:gd name="T34" fmla="+- 0 1085 680"/>
                <a:gd name="T35" fmla="*/ 1085 h 415"/>
                <a:gd name="T36" fmla="+- 0 20907 19604"/>
                <a:gd name="T37" fmla="*/ T36 w 1303"/>
                <a:gd name="T38" fmla="+- 0 1088 680"/>
                <a:gd name="T39" fmla="*/ 1088 h 415"/>
                <a:gd name="T40" fmla="+- 0 20906 19604"/>
                <a:gd name="T41" fmla="*/ T40 w 1303"/>
                <a:gd name="T42" fmla="+- 0 1090 680"/>
                <a:gd name="T43" fmla="*/ 1090 h 415"/>
                <a:gd name="T44" fmla="+- 0 20904 19604"/>
                <a:gd name="T45" fmla="*/ T44 w 1303"/>
                <a:gd name="T46" fmla="+- 0 1092 680"/>
                <a:gd name="T47" fmla="*/ 1092 h 415"/>
                <a:gd name="T48" fmla="+- 0 20903 19604"/>
                <a:gd name="T49" fmla="*/ T48 w 1303"/>
                <a:gd name="T50" fmla="+- 0 1093 680"/>
                <a:gd name="T51" fmla="*/ 1093 h 415"/>
                <a:gd name="T52" fmla="+- 0 20900 19604"/>
                <a:gd name="T53" fmla="*/ T52 w 1303"/>
                <a:gd name="T54" fmla="+- 0 1094 680"/>
                <a:gd name="T55" fmla="*/ 1094 h 415"/>
                <a:gd name="T56" fmla="+- 0 20898 19604"/>
                <a:gd name="T57" fmla="*/ T56 w 1303"/>
                <a:gd name="T58" fmla="+- 0 1094 680"/>
                <a:gd name="T59" fmla="*/ 1094 h 415"/>
                <a:gd name="T60" fmla="+- 0 19614 19604"/>
                <a:gd name="T61" fmla="*/ T60 w 1303"/>
                <a:gd name="T62" fmla="+- 0 1094 680"/>
                <a:gd name="T63" fmla="*/ 1094 h 415"/>
                <a:gd name="T64" fmla="+- 0 19611 19604"/>
                <a:gd name="T65" fmla="*/ T64 w 1303"/>
                <a:gd name="T66" fmla="+- 0 1094 680"/>
                <a:gd name="T67" fmla="*/ 1094 h 415"/>
                <a:gd name="T68" fmla="+- 0 19609 19604"/>
                <a:gd name="T69" fmla="*/ T68 w 1303"/>
                <a:gd name="T70" fmla="+- 0 1093 680"/>
                <a:gd name="T71" fmla="*/ 1093 h 415"/>
                <a:gd name="T72" fmla="+- 0 19607 19604"/>
                <a:gd name="T73" fmla="*/ T72 w 1303"/>
                <a:gd name="T74" fmla="+- 0 1092 680"/>
                <a:gd name="T75" fmla="*/ 1092 h 415"/>
                <a:gd name="T76" fmla="+- 0 19605 19604"/>
                <a:gd name="T77" fmla="*/ T76 w 1303"/>
                <a:gd name="T78" fmla="+- 0 1090 680"/>
                <a:gd name="T79" fmla="*/ 1090 h 415"/>
                <a:gd name="T80" fmla="+- 0 19604 19604"/>
                <a:gd name="T81" fmla="*/ T80 w 1303"/>
                <a:gd name="T82" fmla="+- 0 1088 680"/>
                <a:gd name="T83" fmla="*/ 1088 h 415"/>
                <a:gd name="T84" fmla="+- 0 19604 19604"/>
                <a:gd name="T85" fmla="*/ T84 w 1303"/>
                <a:gd name="T86" fmla="+- 0 1085 680"/>
                <a:gd name="T87" fmla="*/ 1085 h 415"/>
                <a:gd name="T88" fmla="+- 0 19604 19604"/>
                <a:gd name="T89" fmla="*/ T88 w 1303"/>
                <a:gd name="T90" fmla="+- 0 689 680"/>
                <a:gd name="T91" fmla="*/ 689 h 415"/>
                <a:gd name="T92" fmla="+- 0 19604 19604"/>
                <a:gd name="T93" fmla="*/ T92 w 1303"/>
                <a:gd name="T94" fmla="+- 0 686 680"/>
                <a:gd name="T95" fmla="*/ 686 h 415"/>
                <a:gd name="T96" fmla="+- 0 19605 19604"/>
                <a:gd name="T97" fmla="*/ T96 w 1303"/>
                <a:gd name="T98" fmla="+- 0 684 680"/>
                <a:gd name="T99" fmla="*/ 684 h 415"/>
                <a:gd name="T100" fmla="+- 0 19607 19604"/>
                <a:gd name="T101" fmla="*/ T100 w 1303"/>
                <a:gd name="T102" fmla="+- 0 682 680"/>
                <a:gd name="T103" fmla="*/ 682 h 415"/>
                <a:gd name="T104" fmla="+- 0 19609 19604"/>
                <a:gd name="T105" fmla="*/ T104 w 1303"/>
                <a:gd name="T106" fmla="+- 0 681 680"/>
                <a:gd name="T107" fmla="*/ 681 h 415"/>
                <a:gd name="T108" fmla="+- 0 19611 19604"/>
                <a:gd name="T109" fmla="*/ T108 w 1303"/>
                <a:gd name="T110" fmla="+- 0 680 680"/>
                <a:gd name="T111" fmla="*/ 680 h 415"/>
                <a:gd name="T112" fmla="+- 0 19614 19604"/>
                <a:gd name="T113" fmla="*/ T112 w 1303"/>
                <a:gd name="T114" fmla="+- 0 680 680"/>
                <a:gd name="T115" fmla="*/ 680 h 415"/>
                <a:gd name="T116" fmla="+- 0 20834 19604"/>
                <a:gd name="T117" fmla="*/ T116 w 1303"/>
                <a:gd name="T118" fmla="+- 0 698 680"/>
                <a:gd name="T119" fmla="*/ 698 h 415"/>
                <a:gd name="T120" fmla="+- 0 20889 19604"/>
                <a:gd name="T121" fmla="*/ T120 w 1303"/>
                <a:gd name="T122" fmla="+- 0 698 680"/>
                <a:gd name="T123" fmla="*/ 698 h 415"/>
                <a:gd name="T124" fmla="+- 0 20889 19604"/>
                <a:gd name="T125" fmla="*/ T124 w 1303"/>
                <a:gd name="T126" fmla="+- 0 735 680"/>
                <a:gd name="T127" fmla="*/ 735 h 415"/>
                <a:gd name="T128" fmla="+- 0 20834 19604"/>
                <a:gd name="T129" fmla="*/ T128 w 1303"/>
                <a:gd name="T130" fmla="+- 0 735 680"/>
                <a:gd name="T131" fmla="*/ 735 h 415"/>
                <a:gd name="T132" fmla="+- 0 20834 19604"/>
                <a:gd name="T133" fmla="*/ T132 w 1303"/>
                <a:gd name="T134" fmla="+- 0 698 680"/>
                <a:gd name="T135" fmla="*/ 698 h 415"/>
                <a:gd name="T136" fmla="+- 0 20826 19604"/>
                <a:gd name="T137" fmla="*/ T136 w 1303"/>
                <a:gd name="T138" fmla="+- 0 705 680"/>
                <a:gd name="T139" fmla="*/ 705 h 415"/>
                <a:gd name="T140" fmla="+- 0 20841 19604"/>
                <a:gd name="T141" fmla="*/ T140 w 1303"/>
                <a:gd name="T142" fmla="+- 0 705 680"/>
                <a:gd name="T143" fmla="*/ 705 h 415"/>
                <a:gd name="T144" fmla="+- 0 20841 19604"/>
                <a:gd name="T145" fmla="*/ T144 w 1303"/>
                <a:gd name="T146" fmla="+- 0 713 680"/>
                <a:gd name="T147" fmla="*/ 713 h 415"/>
                <a:gd name="T148" fmla="+- 0 20826 19604"/>
                <a:gd name="T149" fmla="*/ T148 w 1303"/>
                <a:gd name="T150" fmla="+- 0 713 680"/>
                <a:gd name="T151" fmla="*/ 713 h 415"/>
                <a:gd name="T152" fmla="+- 0 20826 19604"/>
                <a:gd name="T153" fmla="*/ T152 w 1303"/>
                <a:gd name="T154" fmla="+- 0 705 680"/>
                <a:gd name="T155" fmla="*/ 705 h 415"/>
                <a:gd name="T156" fmla="+- 0 20826 19604"/>
                <a:gd name="T157" fmla="*/ T156 w 1303"/>
                <a:gd name="T158" fmla="+- 0 720 680"/>
                <a:gd name="T159" fmla="*/ 720 h 415"/>
                <a:gd name="T160" fmla="+- 0 20841 19604"/>
                <a:gd name="T161" fmla="*/ T160 w 1303"/>
                <a:gd name="T162" fmla="+- 0 720 680"/>
                <a:gd name="T163" fmla="*/ 720 h 415"/>
                <a:gd name="T164" fmla="+- 0 20841 19604"/>
                <a:gd name="T165" fmla="*/ T164 w 1303"/>
                <a:gd name="T166" fmla="+- 0 727 680"/>
                <a:gd name="T167" fmla="*/ 727 h 415"/>
                <a:gd name="T168" fmla="+- 0 20826 19604"/>
                <a:gd name="T169" fmla="*/ T168 w 1303"/>
                <a:gd name="T170" fmla="+- 0 727 680"/>
                <a:gd name="T171" fmla="*/ 727 h 415"/>
                <a:gd name="T172" fmla="+- 0 20826 19604"/>
                <a:gd name="T173" fmla="*/ T172 w 1303"/>
                <a:gd name="T174" fmla="+- 0 720 680"/>
                <a:gd name="T175" fmla="*/ 720 h 41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Lst>
              <a:rect l="0" t="0" r="r" b="b"/>
              <a:pathLst>
                <a:path w="1303" h="415">
                  <a:moveTo>
                    <a:pt x="10" y="0"/>
                  </a:moveTo>
                  <a:lnTo>
                    <a:pt x="1294" y="0"/>
                  </a:lnTo>
                  <a:lnTo>
                    <a:pt x="1296" y="0"/>
                  </a:lnTo>
                  <a:lnTo>
                    <a:pt x="1299" y="1"/>
                  </a:lnTo>
                  <a:lnTo>
                    <a:pt x="1300" y="2"/>
                  </a:lnTo>
                  <a:lnTo>
                    <a:pt x="1302" y="4"/>
                  </a:lnTo>
                  <a:lnTo>
                    <a:pt x="1303" y="6"/>
                  </a:lnTo>
                  <a:lnTo>
                    <a:pt x="1303" y="9"/>
                  </a:lnTo>
                  <a:lnTo>
                    <a:pt x="1303" y="405"/>
                  </a:lnTo>
                  <a:lnTo>
                    <a:pt x="1303" y="408"/>
                  </a:lnTo>
                  <a:lnTo>
                    <a:pt x="1302" y="410"/>
                  </a:lnTo>
                  <a:lnTo>
                    <a:pt x="1300" y="412"/>
                  </a:lnTo>
                  <a:lnTo>
                    <a:pt x="1299" y="413"/>
                  </a:lnTo>
                  <a:lnTo>
                    <a:pt x="1296" y="414"/>
                  </a:lnTo>
                  <a:lnTo>
                    <a:pt x="1294" y="414"/>
                  </a:lnTo>
                  <a:lnTo>
                    <a:pt x="10" y="414"/>
                  </a:lnTo>
                  <a:lnTo>
                    <a:pt x="7" y="414"/>
                  </a:lnTo>
                  <a:lnTo>
                    <a:pt x="5" y="413"/>
                  </a:lnTo>
                  <a:lnTo>
                    <a:pt x="3" y="412"/>
                  </a:lnTo>
                  <a:lnTo>
                    <a:pt x="1" y="410"/>
                  </a:lnTo>
                  <a:lnTo>
                    <a:pt x="0" y="408"/>
                  </a:lnTo>
                  <a:lnTo>
                    <a:pt x="0" y="405"/>
                  </a:lnTo>
                  <a:lnTo>
                    <a:pt x="0" y="9"/>
                  </a:lnTo>
                  <a:lnTo>
                    <a:pt x="0" y="6"/>
                  </a:lnTo>
                  <a:lnTo>
                    <a:pt x="1" y="4"/>
                  </a:lnTo>
                  <a:lnTo>
                    <a:pt x="3" y="2"/>
                  </a:lnTo>
                  <a:lnTo>
                    <a:pt x="5" y="1"/>
                  </a:lnTo>
                  <a:lnTo>
                    <a:pt x="7" y="0"/>
                  </a:lnTo>
                  <a:lnTo>
                    <a:pt x="10" y="0"/>
                  </a:lnTo>
                  <a:close/>
                  <a:moveTo>
                    <a:pt x="1230" y="18"/>
                  </a:moveTo>
                  <a:lnTo>
                    <a:pt x="1285" y="18"/>
                  </a:lnTo>
                  <a:lnTo>
                    <a:pt x="1285" y="55"/>
                  </a:lnTo>
                  <a:lnTo>
                    <a:pt x="1230" y="55"/>
                  </a:lnTo>
                  <a:lnTo>
                    <a:pt x="1230" y="18"/>
                  </a:lnTo>
                  <a:close/>
                  <a:moveTo>
                    <a:pt x="1222" y="25"/>
                  </a:moveTo>
                  <a:lnTo>
                    <a:pt x="1237" y="25"/>
                  </a:lnTo>
                  <a:lnTo>
                    <a:pt x="1237" y="33"/>
                  </a:lnTo>
                  <a:lnTo>
                    <a:pt x="1222" y="33"/>
                  </a:lnTo>
                  <a:lnTo>
                    <a:pt x="1222" y="25"/>
                  </a:lnTo>
                  <a:close/>
                  <a:moveTo>
                    <a:pt x="1222" y="40"/>
                  </a:moveTo>
                  <a:lnTo>
                    <a:pt x="1237" y="40"/>
                  </a:lnTo>
                  <a:lnTo>
                    <a:pt x="1237" y="47"/>
                  </a:lnTo>
                  <a:lnTo>
                    <a:pt x="1222" y="47"/>
                  </a:lnTo>
                  <a:lnTo>
                    <a:pt x="1222" y="40"/>
                  </a:lnTo>
                  <a:close/>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54" name="Freeform 197">
              <a:extLst>
                <a:ext uri="{FF2B5EF4-FFF2-40B4-BE49-F238E27FC236}">
                  <a16:creationId xmlns:a16="http://schemas.microsoft.com/office/drawing/2014/main" id="{3D34981A-416D-A920-3508-FF030433717E}"/>
                </a:ext>
              </a:extLst>
            </p:cNvPr>
            <p:cNvSpPr>
              <a:spLocks/>
            </p:cNvSpPr>
            <p:nvPr/>
          </p:nvSpPr>
          <p:spPr bwMode="auto">
            <a:xfrm>
              <a:off x="19762" y="837"/>
              <a:ext cx="1057" cy="170"/>
            </a:xfrm>
            <a:custGeom>
              <a:avLst/>
              <a:gdLst>
                <a:gd name="T0" fmla="+- 0 20812 19762"/>
                <a:gd name="T1" fmla="*/ T0 w 1057"/>
                <a:gd name="T2" fmla="+- 0 1007 837"/>
                <a:gd name="T3" fmla="*/ 1007 h 170"/>
                <a:gd name="T4" fmla="+- 0 19769 19762"/>
                <a:gd name="T5" fmla="*/ T4 w 1057"/>
                <a:gd name="T6" fmla="+- 0 1007 837"/>
                <a:gd name="T7" fmla="*/ 1007 h 170"/>
                <a:gd name="T8" fmla="+- 0 19767 19762"/>
                <a:gd name="T9" fmla="*/ T8 w 1057"/>
                <a:gd name="T10" fmla="+- 0 1006 837"/>
                <a:gd name="T11" fmla="*/ 1006 h 170"/>
                <a:gd name="T12" fmla="+- 0 19763 19762"/>
                <a:gd name="T13" fmla="*/ T12 w 1057"/>
                <a:gd name="T14" fmla="+- 0 1003 837"/>
                <a:gd name="T15" fmla="*/ 1003 h 170"/>
                <a:gd name="T16" fmla="+- 0 19762 19762"/>
                <a:gd name="T17" fmla="*/ T16 w 1057"/>
                <a:gd name="T18" fmla="+- 0 1001 837"/>
                <a:gd name="T19" fmla="*/ 1001 h 170"/>
                <a:gd name="T20" fmla="+- 0 19762 19762"/>
                <a:gd name="T21" fmla="*/ T20 w 1057"/>
                <a:gd name="T22" fmla="+- 0 844 837"/>
                <a:gd name="T23" fmla="*/ 844 h 170"/>
                <a:gd name="T24" fmla="+- 0 19763 19762"/>
                <a:gd name="T25" fmla="*/ T24 w 1057"/>
                <a:gd name="T26" fmla="+- 0 842 837"/>
                <a:gd name="T27" fmla="*/ 842 h 170"/>
                <a:gd name="T28" fmla="+- 0 19767 19762"/>
                <a:gd name="T29" fmla="*/ T28 w 1057"/>
                <a:gd name="T30" fmla="+- 0 838 837"/>
                <a:gd name="T31" fmla="*/ 838 h 170"/>
                <a:gd name="T32" fmla="+- 0 19769 19762"/>
                <a:gd name="T33" fmla="*/ T32 w 1057"/>
                <a:gd name="T34" fmla="+- 0 837 837"/>
                <a:gd name="T35" fmla="*/ 837 h 170"/>
                <a:gd name="T36" fmla="+- 0 19771 19762"/>
                <a:gd name="T37" fmla="*/ T36 w 1057"/>
                <a:gd name="T38" fmla="+- 0 837 837"/>
                <a:gd name="T39" fmla="*/ 837 h 170"/>
                <a:gd name="T40" fmla="+- 0 20812 19762"/>
                <a:gd name="T41" fmla="*/ T40 w 1057"/>
                <a:gd name="T42" fmla="+- 0 837 837"/>
                <a:gd name="T43" fmla="*/ 837 h 170"/>
                <a:gd name="T44" fmla="+- 0 20815 19762"/>
                <a:gd name="T45" fmla="*/ T44 w 1057"/>
                <a:gd name="T46" fmla="+- 0 838 837"/>
                <a:gd name="T47" fmla="*/ 838 h 170"/>
                <a:gd name="T48" fmla="+- 0 20818 19762"/>
                <a:gd name="T49" fmla="*/ T48 w 1057"/>
                <a:gd name="T50" fmla="+- 0 842 837"/>
                <a:gd name="T51" fmla="*/ 842 h 170"/>
                <a:gd name="T52" fmla="+- 0 20819 19762"/>
                <a:gd name="T53" fmla="*/ T52 w 1057"/>
                <a:gd name="T54" fmla="+- 0 844 837"/>
                <a:gd name="T55" fmla="*/ 844 h 170"/>
                <a:gd name="T56" fmla="+- 0 20819 19762"/>
                <a:gd name="T57" fmla="*/ T56 w 1057"/>
                <a:gd name="T58" fmla="+- 0 1001 837"/>
                <a:gd name="T59" fmla="*/ 1001 h 170"/>
                <a:gd name="T60" fmla="+- 0 20818 19762"/>
                <a:gd name="T61" fmla="*/ T60 w 1057"/>
                <a:gd name="T62" fmla="+- 0 1003 837"/>
                <a:gd name="T63" fmla="*/ 1003 h 170"/>
                <a:gd name="T64" fmla="+- 0 20815 19762"/>
                <a:gd name="T65" fmla="*/ T64 w 1057"/>
                <a:gd name="T66" fmla="+- 0 1006 837"/>
                <a:gd name="T67" fmla="*/ 1006 h 170"/>
                <a:gd name="T68" fmla="+- 0 20812 19762"/>
                <a:gd name="T69" fmla="*/ T68 w 1057"/>
                <a:gd name="T70" fmla="+- 0 1007 837"/>
                <a:gd name="T71" fmla="*/ 100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057" h="170">
                  <a:moveTo>
                    <a:pt x="1050" y="170"/>
                  </a:moveTo>
                  <a:lnTo>
                    <a:pt x="7" y="170"/>
                  </a:lnTo>
                  <a:lnTo>
                    <a:pt x="5" y="169"/>
                  </a:lnTo>
                  <a:lnTo>
                    <a:pt x="1" y="166"/>
                  </a:lnTo>
                  <a:lnTo>
                    <a:pt x="0" y="164"/>
                  </a:lnTo>
                  <a:lnTo>
                    <a:pt x="0" y="7"/>
                  </a:lnTo>
                  <a:lnTo>
                    <a:pt x="1" y="5"/>
                  </a:lnTo>
                  <a:lnTo>
                    <a:pt x="5" y="1"/>
                  </a:lnTo>
                  <a:lnTo>
                    <a:pt x="7" y="0"/>
                  </a:lnTo>
                  <a:lnTo>
                    <a:pt x="9" y="0"/>
                  </a:lnTo>
                  <a:lnTo>
                    <a:pt x="1050" y="0"/>
                  </a:lnTo>
                  <a:lnTo>
                    <a:pt x="1053" y="1"/>
                  </a:lnTo>
                  <a:lnTo>
                    <a:pt x="1056" y="5"/>
                  </a:lnTo>
                  <a:lnTo>
                    <a:pt x="1057" y="7"/>
                  </a:lnTo>
                  <a:lnTo>
                    <a:pt x="1057" y="164"/>
                  </a:lnTo>
                  <a:lnTo>
                    <a:pt x="1056" y="166"/>
                  </a:lnTo>
                  <a:lnTo>
                    <a:pt x="1053" y="169"/>
                  </a:lnTo>
                  <a:lnTo>
                    <a:pt x="1050"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255" name="Freeform 196">
              <a:extLst>
                <a:ext uri="{FF2B5EF4-FFF2-40B4-BE49-F238E27FC236}">
                  <a16:creationId xmlns:a16="http://schemas.microsoft.com/office/drawing/2014/main" id="{BF3941CD-0034-8954-9F6C-BD8C70E26454}"/>
                </a:ext>
              </a:extLst>
            </p:cNvPr>
            <p:cNvSpPr>
              <a:spLocks/>
            </p:cNvSpPr>
            <p:nvPr/>
          </p:nvSpPr>
          <p:spPr bwMode="auto">
            <a:xfrm>
              <a:off x="19762" y="837"/>
              <a:ext cx="1057" cy="170"/>
            </a:xfrm>
            <a:custGeom>
              <a:avLst/>
              <a:gdLst>
                <a:gd name="T0" fmla="+- 0 19771 19762"/>
                <a:gd name="T1" fmla="*/ T0 w 1057"/>
                <a:gd name="T2" fmla="+- 0 837 837"/>
                <a:gd name="T3" fmla="*/ 837 h 170"/>
                <a:gd name="T4" fmla="+- 0 20810 19762"/>
                <a:gd name="T5" fmla="*/ T4 w 1057"/>
                <a:gd name="T6" fmla="+- 0 837 837"/>
                <a:gd name="T7" fmla="*/ 837 h 170"/>
                <a:gd name="T8" fmla="+- 0 20812 19762"/>
                <a:gd name="T9" fmla="*/ T8 w 1057"/>
                <a:gd name="T10" fmla="+- 0 837 837"/>
                <a:gd name="T11" fmla="*/ 837 h 170"/>
                <a:gd name="T12" fmla="+- 0 20815 19762"/>
                <a:gd name="T13" fmla="*/ T12 w 1057"/>
                <a:gd name="T14" fmla="+- 0 838 837"/>
                <a:gd name="T15" fmla="*/ 838 h 170"/>
                <a:gd name="T16" fmla="+- 0 20816 19762"/>
                <a:gd name="T17" fmla="*/ T16 w 1057"/>
                <a:gd name="T18" fmla="+- 0 840 837"/>
                <a:gd name="T19" fmla="*/ 840 h 170"/>
                <a:gd name="T20" fmla="+- 0 20818 19762"/>
                <a:gd name="T21" fmla="*/ T20 w 1057"/>
                <a:gd name="T22" fmla="+- 0 842 837"/>
                <a:gd name="T23" fmla="*/ 842 h 170"/>
                <a:gd name="T24" fmla="+- 0 20819 19762"/>
                <a:gd name="T25" fmla="*/ T24 w 1057"/>
                <a:gd name="T26" fmla="+- 0 844 837"/>
                <a:gd name="T27" fmla="*/ 844 h 170"/>
                <a:gd name="T28" fmla="+- 0 20819 19762"/>
                <a:gd name="T29" fmla="*/ T28 w 1057"/>
                <a:gd name="T30" fmla="+- 0 847 837"/>
                <a:gd name="T31" fmla="*/ 847 h 170"/>
                <a:gd name="T32" fmla="+- 0 20819 19762"/>
                <a:gd name="T33" fmla="*/ T32 w 1057"/>
                <a:gd name="T34" fmla="+- 0 998 837"/>
                <a:gd name="T35" fmla="*/ 998 h 170"/>
                <a:gd name="T36" fmla="+- 0 20812 19762"/>
                <a:gd name="T37" fmla="*/ T36 w 1057"/>
                <a:gd name="T38" fmla="+- 0 1007 837"/>
                <a:gd name="T39" fmla="*/ 1007 h 170"/>
                <a:gd name="T40" fmla="+- 0 20810 19762"/>
                <a:gd name="T41" fmla="*/ T40 w 1057"/>
                <a:gd name="T42" fmla="+- 0 1007 837"/>
                <a:gd name="T43" fmla="*/ 1007 h 170"/>
                <a:gd name="T44" fmla="+- 0 19771 19762"/>
                <a:gd name="T45" fmla="*/ T44 w 1057"/>
                <a:gd name="T46" fmla="+- 0 1007 837"/>
                <a:gd name="T47" fmla="*/ 1007 h 170"/>
                <a:gd name="T48" fmla="+- 0 19769 19762"/>
                <a:gd name="T49" fmla="*/ T48 w 1057"/>
                <a:gd name="T50" fmla="+- 0 1007 837"/>
                <a:gd name="T51" fmla="*/ 1007 h 170"/>
                <a:gd name="T52" fmla="+- 0 19767 19762"/>
                <a:gd name="T53" fmla="*/ T52 w 1057"/>
                <a:gd name="T54" fmla="+- 0 1006 837"/>
                <a:gd name="T55" fmla="*/ 1006 h 170"/>
                <a:gd name="T56" fmla="+- 0 19765 19762"/>
                <a:gd name="T57" fmla="*/ T56 w 1057"/>
                <a:gd name="T58" fmla="+- 0 1005 837"/>
                <a:gd name="T59" fmla="*/ 1005 h 170"/>
                <a:gd name="T60" fmla="+- 0 19763 19762"/>
                <a:gd name="T61" fmla="*/ T60 w 1057"/>
                <a:gd name="T62" fmla="+- 0 1003 837"/>
                <a:gd name="T63" fmla="*/ 1003 h 170"/>
                <a:gd name="T64" fmla="+- 0 19762 19762"/>
                <a:gd name="T65" fmla="*/ T64 w 1057"/>
                <a:gd name="T66" fmla="+- 0 1001 837"/>
                <a:gd name="T67" fmla="*/ 1001 h 170"/>
                <a:gd name="T68" fmla="+- 0 19762 19762"/>
                <a:gd name="T69" fmla="*/ T68 w 1057"/>
                <a:gd name="T70" fmla="+- 0 998 837"/>
                <a:gd name="T71" fmla="*/ 998 h 170"/>
                <a:gd name="T72" fmla="+- 0 19762 19762"/>
                <a:gd name="T73" fmla="*/ T72 w 1057"/>
                <a:gd name="T74" fmla="+- 0 847 837"/>
                <a:gd name="T75" fmla="*/ 847 h 170"/>
                <a:gd name="T76" fmla="+- 0 19762 19762"/>
                <a:gd name="T77" fmla="*/ T76 w 1057"/>
                <a:gd name="T78" fmla="+- 0 844 837"/>
                <a:gd name="T79" fmla="*/ 844 h 170"/>
                <a:gd name="T80" fmla="+- 0 19763 19762"/>
                <a:gd name="T81" fmla="*/ T80 w 1057"/>
                <a:gd name="T82" fmla="+- 0 842 837"/>
                <a:gd name="T83" fmla="*/ 842 h 170"/>
                <a:gd name="T84" fmla="+- 0 19765 19762"/>
                <a:gd name="T85" fmla="*/ T84 w 1057"/>
                <a:gd name="T86" fmla="+- 0 840 837"/>
                <a:gd name="T87" fmla="*/ 840 h 170"/>
                <a:gd name="T88" fmla="+- 0 19767 19762"/>
                <a:gd name="T89" fmla="*/ T88 w 1057"/>
                <a:gd name="T90" fmla="+- 0 838 837"/>
                <a:gd name="T91" fmla="*/ 838 h 170"/>
                <a:gd name="T92" fmla="+- 0 19769 19762"/>
                <a:gd name="T93" fmla="*/ T92 w 1057"/>
                <a:gd name="T94" fmla="+- 0 837 837"/>
                <a:gd name="T95" fmla="*/ 837 h 170"/>
                <a:gd name="T96" fmla="+- 0 19771 19762"/>
                <a:gd name="T97" fmla="*/ T96 w 1057"/>
                <a:gd name="T98" fmla="+- 0 837 837"/>
                <a:gd name="T99" fmla="*/ 83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1057" h="170">
                  <a:moveTo>
                    <a:pt x="9" y="0"/>
                  </a:moveTo>
                  <a:lnTo>
                    <a:pt x="1048" y="0"/>
                  </a:lnTo>
                  <a:lnTo>
                    <a:pt x="1050" y="0"/>
                  </a:lnTo>
                  <a:lnTo>
                    <a:pt x="1053" y="1"/>
                  </a:lnTo>
                  <a:lnTo>
                    <a:pt x="1054" y="3"/>
                  </a:lnTo>
                  <a:lnTo>
                    <a:pt x="1056" y="5"/>
                  </a:lnTo>
                  <a:lnTo>
                    <a:pt x="1057" y="7"/>
                  </a:lnTo>
                  <a:lnTo>
                    <a:pt x="1057" y="10"/>
                  </a:lnTo>
                  <a:lnTo>
                    <a:pt x="1057" y="161"/>
                  </a:lnTo>
                  <a:lnTo>
                    <a:pt x="1050" y="170"/>
                  </a:lnTo>
                  <a:lnTo>
                    <a:pt x="1048" y="170"/>
                  </a:lnTo>
                  <a:lnTo>
                    <a:pt x="9" y="170"/>
                  </a:lnTo>
                  <a:lnTo>
                    <a:pt x="7" y="170"/>
                  </a:lnTo>
                  <a:lnTo>
                    <a:pt x="5" y="169"/>
                  </a:lnTo>
                  <a:lnTo>
                    <a:pt x="3" y="168"/>
                  </a:lnTo>
                  <a:lnTo>
                    <a:pt x="1" y="166"/>
                  </a:lnTo>
                  <a:lnTo>
                    <a:pt x="0" y="164"/>
                  </a:lnTo>
                  <a:lnTo>
                    <a:pt x="0" y="161"/>
                  </a:lnTo>
                  <a:lnTo>
                    <a:pt x="0" y="10"/>
                  </a:lnTo>
                  <a:lnTo>
                    <a:pt x="0" y="7"/>
                  </a:lnTo>
                  <a:lnTo>
                    <a:pt x="1" y="5"/>
                  </a:lnTo>
                  <a:lnTo>
                    <a:pt x="3" y="3"/>
                  </a:lnTo>
                  <a:lnTo>
                    <a:pt x="5" y="1"/>
                  </a:lnTo>
                  <a:lnTo>
                    <a:pt x="7"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56" name="Rectangle 195">
              <a:extLst>
                <a:ext uri="{FF2B5EF4-FFF2-40B4-BE49-F238E27FC236}">
                  <a16:creationId xmlns:a16="http://schemas.microsoft.com/office/drawing/2014/main" id="{6B0CB55A-0B8E-07D0-6FA2-7C7AD8B50165}"/>
                </a:ext>
              </a:extLst>
            </p:cNvPr>
            <p:cNvSpPr>
              <a:spLocks noChangeArrowheads="1"/>
            </p:cNvSpPr>
            <p:nvPr/>
          </p:nvSpPr>
          <p:spPr bwMode="auto">
            <a:xfrm>
              <a:off x="20745" y="855"/>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57" name="Rectangle 194">
              <a:extLst>
                <a:ext uri="{FF2B5EF4-FFF2-40B4-BE49-F238E27FC236}">
                  <a16:creationId xmlns:a16="http://schemas.microsoft.com/office/drawing/2014/main" id="{13ACD122-A192-0676-B8F9-696B06E7629D}"/>
                </a:ext>
              </a:extLst>
            </p:cNvPr>
            <p:cNvSpPr>
              <a:spLocks noChangeArrowheads="1"/>
            </p:cNvSpPr>
            <p:nvPr/>
          </p:nvSpPr>
          <p:spPr bwMode="auto">
            <a:xfrm>
              <a:off x="20745" y="855"/>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58" name="Rectangle 193">
              <a:extLst>
                <a:ext uri="{FF2B5EF4-FFF2-40B4-BE49-F238E27FC236}">
                  <a16:creationId xmlns:a16="http://schemas.microsoft.com/office/drawing/2014/main" id="{12E8CFE3-AB79-AFF8-AC7F-2764405AD2BE}"/>
                </a:ext>
              </a:extLst>
            </p:cNvPr>
            <p:cNvSpPr>
              <a:spLocks noChangeArrowheads="1"/>
            </p:cNvSpPr>
            <p:nvPr/>
          </p:nvSpPr>
          <p:spPr bwMode="auto">
            <a:xfrm>
              <a:off x="20738" y="8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59" name="Rectangle 192">
              <a:extLst>
                <a:ext uri="{FF2B5EF4-FFF2-40B4-BE49-F238E27FC236}">
                  <a16:creationId xmlns:a16="http://schemas.microsoft.com/office/drawing/2014/main" id="{B49EF68B-5C89-4717-2D11-90FBB81D6561}"/>
                </a:ext>
              </a:extLst>
            </p:cNvPr>
            <p:cNvSpPr>
              <a:spLocks noChangeArrowheads="1"/>
            </p:cNvSpPr>
            <p:nvPr/>
          </p:nvSpPr>
          <p:spPr bwMode="auto">
            <a:xfrm>
              <a:off x="20738" y="8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60" name="Rectangle 191">
              <a:extLst>
                <a:ext uri="{FF2B5EF4-FFF2-40B4-BE49-F238E27FC236}">
                  <a16:creationId xmlns:a16="http://schemas.microsoft.com/office/drawing/2014/main" id="{BEF75629-10A0-7630-B0A3-536BD777CF4B}"/>
                </a:ext>
              </a:extLst>
            </p:cNvPr>
            <p:cNvSpPr>
              <a:spLocks noChangeArrowheads="1"/>
            </p:cNvSpPr>
            <p:nvPr/>
          </p:nvSpPr>
          <p:spPr bwMode="auto">
            <a:xfrm>
              <a:off x="20738" y="877"/>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61" name="Rectangle 190">
              <a:extLst>
                <a:ext uri="{FF2B5EF4-FFF2-40B4-BE49-F238E27FC236}">
                  <a16:creationId xmlns:a16="http://schemas.microsoft.com/office/drawing/2014/main" id="{5AB5CB8D-95FA-F667-DE0B-A8BA94D25387}"/>
                </a:ext>
              </a:extLst>
            </p:cNvPr>
            <p:cNvSpPr>
              <a:spLocks noChangeArrowheads="1"/>
            </p:cNvSpPr>
            <p:nvPr/>
          </p:nvSpPr>
          <p:spPr bwMode="auto">
            <a:xfrm>
              <a:off x="20738" y="877"/>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62" name="AutoShape 189">
              <a:extLst>
                <a:ext uri="{FF2B5EF4-FFF2-40B4-BE49-F238E27FC236}">
                  <a16:creationId xmlns:a16="http://schemas.microsoft.com/office/drawing/2014/main" id="{12C521F2-D53E-1E5D-4180-F4D1F10F1C21}"/>
                </a:ext>
              </a:extLst>
            </p:cNvPr>
            <p:cNvSpPr>
              <a:spLocks/>
            </p:cNvSpPr>
            <p:nvPr/>
          </p:nvSpPr>
          <p:spPr bwMode="auto">
            <a:xfrm>
              <a:off x="21053" y="679"/>
              <a:ext cx="1061" cy="415"/>
            </a:xfrm>
            <a:custGeom>
              <a:avLst/>
              <a:gdLst>
                <a:gd name="T0" fmla="+- 0 21063 21054"/>
                <a:gd name="T1" fmla="*/ T0 w 1061"/>
                <a:gd name="T2" fmla="+- 0 680 680"/>
                <a:gd name="T3" fmla="*/ 680 h 415"/>
                <a:gd name="T4" fmla="+- 0 22105 21054"/>
                <a:gd name="T5" fmla="*/ T4 w 1061"/>
                <a:gd name="T6" fmla="+- 0 680 680"/>
                <a:gd name="T7" fmla="*/ 680 h 415"/>
                <a:gd name="T8" fmla="+- 0 22108 21054"/>
                <a:gd name="T9" fmla="*/ T8 w 1061"/>
                <a:gd name="T10" fmla="+- 0 680 680"/>
                <a:gd name="T11" fmla="*/ 680 h 415"/>
                <a:gd name="T12" fmla="+- 0 22110 21054"/>
                <a:gd name="T13" fmla="*/ T12 w 1061"/>
                <a:gd name="T14" fmla="+- 0 681 680"/>
                <a:gd name="T15" fmla="*/ 681 h 415"/>
                <a:gd name="T16" fmla="+- 0 22112 21054"/>
                <a:gd name="T17" fmla="*/ T16 w 1061"/>
                <a:gd name="T18" fmla="+- 0 682 680"/>
                <a:gd name="T19" fmla="*/ 682 h 415"/>
                <a:gd name="T20" fmla="+- 0 22114 21054"/>
                <a:gd name="T21" fmla="*/ T20 w 1061"/>
                <a:gd name="T22" fmla="+- 0 684 680"/>
                <a:gd name="T23" fmla="*/ 684 h 415"/>
                <a:gd name="T24" fmla="+- 0 22114 21054"/>
                <a:gd name="T25" fmla="*/ T24 w 1061"/>
                <a:gd name="T26" fmla="+- 0 686 680"/>
                <a:gd name="T27" fmla="*/ 686 h 415"/>
                <a:gd name="T28" fmla="+- 0 22114 21054"/>
                <a:gd name="T29" fmla="*/ T28 w 1061"/>
                <a:gd name="T30" fmla="+- 0 689 680"/>
                <a:gd name="T31" fmla="*/ 689 h 415"/>
                <a:gd name="T32" fmla="+- 0 22114 21054"/>
                <a:gd name="T33" fmla="*/ T32 w 1061"/>
                <a:gd name="T34" fmla="+- 0 1085 680"/>
                <a:gd name="T35" fmla="*/ 1085 h 415"/>
                <a:gd name="T36" fmla="+- 0 22114 21054"/>
                <a:gd name="T37" fmla="*/ T36 w 1061"/>
                <a:gd name="T38" fmla="+- 0 1088 680"/>
                <a:gd name="T39" fmla="*/ 1088 h 415"/>
                <a:gd name="T40" fmla="+- 0 22114 21054"/>
                <a:gd name="T41" fmla="*/ T40 w 1061"/>
                <a:gd name="T42" fmla="+- 0 1090 680"/>
                <a:gd name="T43" fmla="*/ 1090 h 415"/>
                <a:gd name="T44" fmla="+- 0 22112 21054"/>
                <a:gd name="T45" fmla="*/ T44 w 1061"/>
                <a:gd name="T46" fmla="+- 0 1092 680"/>
                <a:gd name="T47" fmla="*/ 1092 h 415"/>
                <a:gd name="T48" fmla="+- 0 22110 21054"/>
                <a:gd name="T49" fmla="*/ T48 w 1061"/>
                <a:gd name="T50" fmla="+- 0 1093 680"/>
                <a:gd name="T51" fmla="*/ 1093 h 415"/>
                <a:gd name="T52" fmla="+- 0 22108 21054"/>
                <a:gd name="T53" fmla="*/ T52 w 1061"/>
                <a:gd name="T54" fmla="+- 0 1094 680"/>
                <a:gd name="T55" fmla="*/ 1094 h 415"/>
                <a:gd name="T56" fmla="+- 0 22105 21054"/>
                <a:gd name="T57" fmla="*/ T56 w 1061"/>
                <a:gd name="T58" fmla="+- 0 1094 680"/>
                <a:gd name="T59" fmla="*/ 1094 h 415"/>
                <a:gd name="T60" fmla="+- 0 21063 21054"/>
                <a:gd name="T61" fmla="*/ T60 w 1061"/>
                <a:gd name="T62" fmla="+- 0 1094 680"/>
                <a:gd name="T63" fmla="*/ 1094 h 415"/>
                <a:gd name="T64" fmla="+- 0 21060 21054"/>
                <a:gd name="T65" fmla="*/ T64 w 1061"/>
                <a:gd name="T66" fmla="+- 0 1094 680"/>
                <a:gd name="T67" fmla="*/ 1094 h 415"/>
                <a:gd name="T68" fmla="+- 0 21058 21054"/>
                <a:gd name="T69" fmla="*/ T68 w 1061"/>
                <a:gd name="T70" fmla="+- 0 1093 680"/>
                <a:gd name="T71" fmla="*/ 1093 h 415"/>
                <a:gd name="T72" fmla="+- 0 21057 21054"/>
                <a:gd name="T73" fmla="*/ T72 w 1061"/>
                <a:gd name="T74" fmla="+- 0 1092 680"/>
                <a:gd name="T75" fmla="*/ 1092 h 415"/>
                <a:gd name="T76" fmla="+- 0 21055 21054"/>
                <a:gd name="T77" fmla="*/ T76 w 1061"/>
                <a:gd name="T78" fmla="+- 0 1090 680"/>
                <a:gd name="T79" fmla="*/ 1090 h 415"/>
                <a:gd name="T80" fmla="+- 0 21054 21054"/>
                <a:gd name="T81" fmla="*/ T80 w 1061"/>
                <a:gd name="T82" fmla="+- 0 1088 680"/>
                <a:gd name="T83" fmla="*/ 1088 h 415"/>
                <a:gd name="T84" fmla="+- 0 21054 21054"/>
                <a:gd name="T85" fmla="*/ T84 w 1061"/>
                <a:gd name="T86" fmla="+- 0 1085 680"/>
                <a:gd name="T87" fmla="*/ 1085 h 415"/>
                <a:gd name="T88" fmla="+- 0 21054 21054"/>
                <a:gd name="T89" fmla="*/ T88 w 1061"/>
                <a:gd name="T90" fmla="+- 0 689 680"/>
                <a:gd name="T91" fmla="*/ 689 h 415"/>
                <a:gd name="T92" fmla="+- 0 21054 21054"/>
                <a:gd name="T93" fmla="*/ T92 w 1061"/>
                <a:gd name="T94" fmla="+- 0 686 680"/>
                <a:gd name="T95" fmla="*/ 686 h 415"/>
                <a:gd name="T96" fmla="+- 0 21055 21054"/>
                <a:gd name="T97" fmla="*/ T96 w 1061"/>
                <a:gd name="T98" fmla="+- 0 684 680"/>
                <a:gd name="T99" fmla="*/ 684 h 415"/>
                <a:gd name="T100" fmla="+- 0 21057 21054"/>
                <a:gd name="T101" fmla="*/ T100 w 1061"/>
                <a:gd name="T102" fmla="+- 0 682 680"/>
                <a:gd name="T103" fmla="*/ 682 h 415"/>
                <a:gd name="T104" fmla="+- 0 21058 21054"/>
                <a:gd name="T105" fmla="*/ T104 w 1061"/>
                <a:gd name="T106" fmla="+- 0 681 680"/>
                <a:gd name="T107" fmla="*/ 681 h 415"/>
                <a:gd name="T108" fmla="+- 0 21060 21054"/>
                <a:gd name="T109" fmla="*/ T108 w 1061"/>
                <a:gd name="T110" fmla="+- 0 680 680"/>
                <a:gd name="T111" fmla="*/ 680 h 415"/>
                <a:gd name="T112" fmla="+- 0 21063 21054"/>
                <a:gd name="T113" fmla="*/ T112 w 1061"/>
                <a:gd name="T114" fmla="+- 0 680 680"/>
                <a:gd name="T115" fmla="*/ 680 h 415"/>
                <a:gd name="T116" fmla="+- 0 22041 21054"/>
                <a:gd name="T117" fmla="*/ T116 w 1061"/>
                <a:gd name="T118" fmla="+- 0 698 680"/>
                <a:gd name="T119" fmla="*/ 698 h 415"/>
                <a:gd name="T120" fmla="+- 0 22096 21054"/>
                <a:gd name="T121" fmla="*/ T120 w 1061"/>
                <a:gd name="T122" fmla="+- 0 698 680"/>
                <a:gd name="T123" fmla="*/ 698 h 415"/>
                <a:gd name="T124" fmla="+- 0 22096 21054"/>
                <a:gd name="T125" fmla="*/ T124 w 1061"/>
                <a:gd name="T126" fmla="+- 0 735 680"/>
                <a:gd name="T127" fmla="*/ 735 h 415"/>
                <a:gd name="T128" fmla="+- 0 22041 21054"/>
                <a:gd name="T129" fmla="*/ T128 w 1061"/>
                <a:gd name="T130" fmla="+- 0 735 680"/>
                <a:gd name="T131" fmla="*/ 735 h 415"/>
                <a:gd name="T132" fmla="+- 0 22041 21054"/>
                <a:gd name="T133" fmla="*/ T132 w 1061"/>
                <a:gd name="T134" fmla="+- 0 698 680"/>
                <a:gd name="T135" fmla="*/ 698 h 415"/>
                <a:gd name="T136" fmla="+- 0 22034 21054"/>
                <a:gd name="T137" fmla="*/ T136 w 1061"/>
                <a:gd name="T138" fmla="+- 0 705 680"/>
                <a:gd name="T139" fmla="*/ 705 h 415"/>
                <a:gd name="T140" fmla="+- 0 22048 21054"/>
                <a:gd name="T141" fmla="*/ T140 w 1061"/>
                <a:gd name="T142" fmla="+- 0 705 680"/>
                <a:gd name="T143" fmla="*/ 705 h 415"/>
                <a:gd name="T144" fmla="+- 0 22048 21054"/>
                <a:gd name="T145" fmla="*/ T144 w 1061"/>
                <a:gd name="T146" fmla="+- 0 713 680"/>
                <a:gd name="T147" fmla="*/ 713 h 415"/>
                <a:gd name="T148" fmla="+- 0 22034 21054"/>
                <a:gd name="T149" fmla="*/ T148 w 1061"/>
                <a:gd name="T150" fmla="+- 0 713 680"/>
                <a:gd name="T151" fmla="*/ 713 h 415"/>
                <a:gd name="T152" fmla="+- 0 22034 21054"/>
                <a:gd name="T153" fmla="*/ T152 w 1061"/>
                <a:gd name="T154" fmla="+- 0 705 680"/>
                <a:gd name="T155" fmla="*/ 705 h 415"/>
                <a:gd name="T156" fmla="+- 0 22034 21054"/>
                <a:gd name="T157" fmla="*/ T156 w 1061"/>
                <a:gd name="T158" fmla="+- 0 720 680"/>
                <a:gd name="T159" fmla="*/ 720 h 415"/>
                <a:gd name="T160" fmla="+- 0 22048 21054"/>
                <a:gd name="T161" fmla="*/ T160 w 1061"/>
                <a:gd name="T162" fmla="+- 0 720 680"/>
                <a:gd name="T163" fmla="*/ 720 h 415"/>
                <a:gd name="T164" fmla="+- 0 22048 21054"/>
                <a:gd name="T165" fmla="*/ T164 w 1061"/>
                <a:gd name="T166" fmla="+- 0 727 680"/>
                <a:gd name="T167" fmla="*/ 727 h 415"/>
                <a:gd name="T168" fmla="+- 0 22034 21054"/>
                <a:gd name="T169" fmla="*/ T168 w 1061"/>
                <a:gd name="T170" fmla="+- 0 727 680"/>
                <a:gd name="T171" fmla="*/ 727 h 415"/>
                <a:gd name="T172" fmla="+- 0 22034 21054"/>
                <a:gd name="T173" fmla="*/ T172 w 1061"/>
                <a:gd name="T174" fmla="+- 0 720 680"/>
                <a:gd name="T175" fmla="*/ 720 h 41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Lst>
              <a:rect l="0" t="0" r="r" b="b"/>
              <a:pathLst>
                <a:path w="1061" h="415">
                  <a:moveTo>
                    <a:pt x="9" y="0"/>
                  </a:moveTo>
                  <a:lnTo>
                    <a:pt x="1051" y="0"/>
                  </a:lnTo>
                  <a:lnTo>
                    <a:pt x="1054" y="0"/>
                  </a:lnTo>
                  <a:lnTo>
                    <a:pt x="1056" y="1"/>
                  </a:lnTo>
                  <a:lnTo>
                    <a:pt x="1058" y="2"/>
                  </a:lnTo>
                  <a:lnTo>
                    <a:pt x="1060" y="4"/>
                  </a:lnTo>
                  <a:lnTo>
                    <a:pt x="1060" y="6"/>
                  </a:lnTo>
                  <a:lnTo>
                    <a:pt x="1060" y="9"/>
                  </a:lnTo>
                  <a:lnTo>
                    <a:pt x="1060" y="405"/>
                  </a:lnTo>
                  <a:lnTo>
                    <a:pt x="1060" y="408"/>
                  </a:lnTo>
                  <a:lnTo>
                    <a:pt x="1060" y="410"/>
                  </a:lnTo>
                  <a:lnTo>
                    <a:pt x="1058" y="412"/>
                  </a:lnTo>
                  <a:lnTo>
                    <a:pt x="1056" y="413"/>
                  </a:lnTo>
                  <a:lnTo>
                    <a:pt x="1054" y="414"/>
                  </a:lnTo>
                  <a:lnTo>
                    <a:pt x="1051" y="414"/>
                  </a:lnTo>
                  <a:lnTo>
                    <a:pt x="9" y="414"/>
                  </a:lnTo>
                  <a:lnTo>
                    <a:pt x="6" y="414"/>
                  </a:lnTo>
                  <a:lnTo>
                    <a:pt x="4" y="413"/>
                  </a:lnTo>
                  <a:lnTo>
                    <a:pt x="3" y="412"/>
                  </a:lnTo>
                  <a:lnTo>
                    <a:pt x="1" y="410"/>
                  </a:lnTo>
                  <a:lnTo>
                    <a:pt x="0" y="408"/>
                  </a:lnTo>
                  <a:lnTo>
                    <a:pt x="0" y="405"/>
                  </a:lnTo>
                  <a:lnTo>
                    <a:pt x="0" y="9"/>
                  </a:lnTo>
                  <a:lnTo>
                    <a:pt x="0" y="6"/>
                  </a:lnTo>
                  <a:lnTo>
                    <a:pt x="1" y="4"/>
                  </a:lnTo>
                  <a:lnTo>
                    <a:pt x="3" y="2"/>
                  </a:lnTo>
                  <a:lnTo>
                    <a:pt x="4" y="1"/>
                  </a:lnTo>
                  <a:lnTo>
                    <a:pt x="6" y="0"/>
                  </a:lnTo>
                  <a:lnTo>
                    <a:pt x="9" y="0"/>
                  </a:lnTo>
                  <a:close/>
                  <a:moveTo>
                    <a:pt x="987" y="18"/>
                  </a:moveTo>
                  <a:lnTo>
                    <a:pt x="1042" y="18"/>
                  </a:lnTo>
                  <a:lnTo>
                    <a:pt x="1042" y="55"/>
                  </a:lnTo>
                  <a:lnTo>
                    <a:pt x="987" y="55"/>
                  </a:lnTo>
                  <a:lnTo>
                    <a:pt x="987" y="18"/>
                  </a:lnTo>
                  <a:close/>
                  <a:moveTo>
                    <a:pt x="980" y="25"/>
                  </a:moveTo>
                  <a:lnTo>
                    <a:pt x="994" y="25"/>
                  </a:lnTo>
                  <a:lnTo>
                    <a:pt x="994" y="33"/>
                  </a:lnTo>
                  <a:lnTo>
                    <a:pt x="980" y="33"/>
                  </a:lnTo>
                  <a:lnTo>
                    <a:pt x="980" y="25"/>
                  </a:lnTo>
                  <a:close/>
                  <a:moveTo>
                    <a:pt x="980" y="40"/>
                  </a:moveTo>
                  <a:lnTo>
                    <a:pt x="994" y="40"/>
                  </a:lnTo>
                  <a:lnTo>
                    <a:pt x="994" y="47"/>
                  </a:lnTo>
                  <a:lnTo>
                    <a:pt x="980" y="47"/>
                  </a:lnTo>
                  <a:lnTo>
                    <a:pt x="980" y="40"/>
                  </a:lnTo>
                  <a:close/>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63" name="Freeform 188">
              <a:extLst>
                <a:ext uri="{FF2B5EF4-FFF2-40B4-BE49-F238E27FC236}">
                  <a16:creationId xmlns:a16="http://schemas.microsoft.com/office/drawing/2014/main" id="{6BED5CFE-6808-73E2-5D58-73DC8326F9D9}"/>
                </a:ext>
              </a:extLst>
            </p:cNvPr>
            <p:cNvSpPr>
              <a:spLocks/>
            </p:cNvSpPr>
            <p:nvPr/>
          </p:nvSpPr>
          <p:spPr bwMode="auto">
            <a:xfrm>
              <a:off x="21211" y="837"/>
              <a:ext cx="815" cy="170"/>
            </a:xfrm>
            <a:custGeom>
              <a:avLst/>
              <a:gdLst>
                <a:gd name="T0" fmla="+- 0 22020 21212"/>
                <a:gd name="T1" fmla="*/ T0 w 815"/>
                <a:gd name="T2" fmla="+- 0 1007 837"/>
                <a:gd name="T3" fmla="*/ 1007 h 170"/>
                <a:gd name="T4" fmla="+- 0 21218 21212"/>
                <a:gd name="T5" fmla="*/ T4 w 815"/>
                <a:gd name="T6" fmla="+- 0 1007 837"/>
                <a:gd name="T7" fmla="*/ 1007 h 170"/>
                <a:gd name="T8" fmla="+- 0 21216 21212"/>
                <a:gd name="T9" fmla="*/ T8 w 815"/>
                <a:gd name="T10" fmla="+- 0 1006 837"/>
                <a:gd name="T11" fmla="*/ 1006 h 170"/>
                <a:gd name="T12" fmla="+- 0 21213 21212"/>
                <a:gd name="T13" fmla="*/ T12 w 815"/>
                <a:gd name="T14" fmla="+- 0 1003 837"/>
                <a:gd name="T15" fmla="*/ 1003 h 170"/>
                <a:gd name="T16" fmla="+- 0 21212 21212"/>
                <a:gd name="T17" fmla="*/ T16 w 815"/>
                <a:gd name="T18" fmla="+- 0 1001 837"/>
                <a:gd name="T19" fmla="*/ 1001 h 170"/>
                <a:gd name="T20" fmla="+- 0 21212 21212"/>
                <a:gd name="T21" fmla="*/ T20 w 815"/>
                <a:gd name="T22" fmla="+- 0 844 837"/>
                <a:gd name="T23" fmla="*/ 844 h 170"/>
                <a:gd name="T24" fmla="+- 0 21213 21212"/>
                <a:gd name="T25" fmla="*/ T24 w 815"/>
                <a:gd name="T26" fmla="+- 0 842 837"/>
                <a:gd name="T27" fmla="*/ 842 h 170"/>
                <a:gd name="T28" fmla="+- 0 21216 21212"/>
                <a:gd name="T29" fmla="*/ T28 w 815"/>
                <a:gd name="T30" fmla="+- 0 838 837"/>
                <a:gd name="T31" fmla="*/ 838 h 170"/>
                <a:gd name="T32" fmla="+- 0 21218 21212"/>
                <a:gd name="T33" fmla="*/ T32 w 815"/>
                <a:gd name="T34" fmla="+- 0 837 837"/>
                <a:gd name="T35" fmla="*/ 837 h 170"/>
                <a:gd name="T36" fmla="+- 0 21221 21212"/>
                <a:gd name="T37" fmla="*/ T36 w 815"/>
                <a:gd name="T38" fmla="+- 0 837 837"/>
                <a:gd name="T39" fmla="*/ 837 h 170"/>
                <a:gd name="T40" fmla="+- 0 22020 21212"/>
                <a:gd name="T41" fmla="*/ T40 w 815"/>
                <a:gd name="T42" fmla="+- 0 837 837"/>
                <a:gd name="T43" fmla="*/ 837 h 170"/>
                <a:gd name="T44" fmla="+- 0 22022 21212"/>
                <a:gd name="T45" fmla="*/ T44 w 815"/>
                <a:gd name="T46" fmla="+- 0 838 837"/>
                <a:gd name="T47" fmla="*/ 838 h 170"/>
                <a:gd name="T48" fmla="+- 0 22025 21212"/>
                <a:gd name="T49" fmla="*/ T48 w 815"/>
                <a:gd name="T50" fmla="+- 0 842 837"/>
                <a:gd name="T51" fmla="*/ 842 h 170"/>
                <a:gd name="T52" fmla="+- 0 22026 21212"/>
                <a:gd name="T53" fmla="*/ T52 w 815"/>
                <a:gd name="T54" fmla="+- 0 844 837"/>
                <a:gd name="T55" fmla="*/ 844 h 170"/>
                <a:gd name="T56" fmla="+- 0 22026 21212"/>
                <a:gd name="T57" fmla="*/ T56 w 815"/>
                <a:gd name="T58" fmla="+- 0 1001 837"/>
                <a:gd name="T59" fmla="*/ 1001 h 170"/>
                <a:gd name="T60" fmla="+- 0 22025 21212"/>
                <a:gd name="T61" fmla="*/ T60 w 815"/>
                <a:gd name="T62" fmla="+- 0 1003 837"/>
                <a:gd name="T63" fmla="*/ 1003 h 170"/>
                <a:gd name="T64" fmla="+- 0 22022 21212"/>
                <a:gd name="T65" fmla="*/ T64 w 815"/>
                <a:gd name="T66" fmla="+- 0 1006 837"/>
                <a:gd name="T67" fmla="*/ 1006 h 170"/>
                <a:gd name="T68" fmla="+- 0 22020 21212"/>
                <a:gd name="T69" fmla="*/ T68 w 815"/>
                <a:gd name="T70" fmla="+- 0 1007 837"/>
                <a:gd name="T71" fmla="*/ 100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815" h="170">
                  <a:moveTo>
                    <a:pt x="808" y="170"/>
                  </a:moveTo>
                  <a:lnTo>
                    <a:pt x="6" y="170"/>
                  </a:lnTo>
                  <a:lnTo>
                    <a:pt x="4" y="169"/>
                  </a:lnTo>
                  <a:lnTo>
                    <a:pt x="1" y="166"/>
                  </a:lnTo>
                  <a:lnTo>
                    <a:pt x="0" y="164"/>
                  </a:lnTo>
                  <a:lnTo>
                    <a:pt x="0" y="7"/>
                  </a:lnTo>
                  <a:lnTo>
                    <a:pt x="1" y="5"/>
                  </a:lnTo>
                  <a:lnTo>
                    <a:pt x="4" y="1"/>
                  </a:lnTo>
                  <a:lnTo>
                    <a:pt x="6" y="0"/>
                  </a:lnTo>
                  <a:lnTo>
                    <a:pt x="9" y="0"/>
                  </a:lnTo>
                  <a:lnTo>
                    <a:pt x="808" y="0"/>
                  </a:lnTo>
                  <a:lnTo>
                    <a:pt x="810" y="1"/>
                  </a:lnTo>
                  <a:lnTo>
                    <a:pt x="813" y="5"/>
                  </a:lnTo>
                  <a:lnTo>
                    <a:pt x="814" y="7"/>
                  </a:lnTo>
                  <a:lnTo>
                    <a:pt x="814" y="164"/>
                  </a:lnTo>
                  <a:lnTo>
                    <a:pt x="813" y="166"/>
                  </a:lnTo>
                  <a:lnTo>
                    <a:pt x="810" y="169"/>
                  </a:lnTo>
                  <a:lnTo>
                    <a:pt x="808"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264" name="Freeform 187">
              <a:extLst>
                <a:ext uri="{FF2B5EF4-FFF2-40B4-BE49-F238E27FC236}">
                  <a16:creationId xmlns:a16="http://schemas.microsoft.com/office/drawing/2014/main" id="{5C5C05CD-2E24-0060-9D64-947992513325}"/>
                </a:ext>
              </a:extLst>
            </p:cNvPr>
            <p:cNvSpPr>
              <a:spLocks/>
            </p:cNvSpPr>
            <p:nvPr/>
          </p:nvSpPr>
          <p:spPr bwMode="auto">
            <a:xfrm>
              <a:off x="21211" y="837"/>
              <a:ext cx="815" cy="170"/>
            </a:xfrm>
            <a:custGeom>
              <a:avLst/>
              <a:gdLst>
                <a:gd name="T0" fmla="+- 0 21221 21212"/>
                <a:gd name="T1" fmla="*/ T0 w 815"/>
                <a:gd name="T2" fmla="+- 0 837 837"/>
                <a:gd name="T3" fmla="*/ 837 h 170"/>
                <a:gd name="T4" fmla="+- 0 22017 21212"/>
                <a:gd name="T5" fmla="*/ T4 w 815"/>
                <a:gd name="T6" fmla="+- 0 837 837"/>
                <a:gd name="T7" fmla="*/ 837 h 170"/>
                <a:gd name="T8" fmla="+- 0 22020 21212"/>
                <a:gd name="T9" fmla="*/ T8 w 815"/>
                <a:gd name="T10" fmla="+- 0 837 837"/>
                <a:gd name="T11" fmla="*/ 837 h 170"/>
                <a:gd name="T12" fmla="+- 0 22022 21212"/>
                <a:gd name="T13" fmla="*/ T12 w 815"/>
                <a:gd name="T14" fmla="+- 0 838 837"/>
                <a:gd name="T15" fmla="*/ 838 h 170"/>
                <a:gd name="T16" fmla="+- 0 22024 21212"/>
                <a:gd name="T17" fmla="*/ T16 w 815"/>
                <a:gd name="T18" fmla="+- 0 840 837"/>
                <a:gd name="T19" fmla="*/ 840 h 170"/>
                <a:gd name="T20" fmla="+- 0 22025 21212"/>
                <a:gd name="T21" fmla="*/ T20 w 815"/>
                <a:gd name="T22" fmla="+- 0 842 837"/>
                <a:gd name="T23" fmla="*/ 842 h 170"/>
                <a:gd name="T24" fmla="+- 0 22026 21212"/>
                <a:gd name="T25" fmla="*/ T24 w 815"/>
                <a:gd name="T26" fmla="+- 0 844 837"/>
                <a:gd name="T27" fmla="*/ 844 h 170"/>
                <a:gd name="T28" fmla="+- 0 22026 21212"/>
                <a:gd name="T29" fmla="*/ T28 w 815"/>
                <a:gd name="T30" fmla="+- 0 847 837"/>
                <a:gd name="T31" fmla="*/ 847 h 170"/>
                <a:gd name="T32" fmla="+- 0 22026 21212"/>
                <a:gd name="T33" fmla="*/ T32 w 815"/>
                <a:gd name="T34" fmla="+- 0 998 837"/>
                <a:gd name="T35" fmla="*/ 998 h 170"/>
                <a:gd name="T36" fmla="+- 0 22026 21212"/>
                <a:gd name="T37" fmla="*/ T36 w 815"/>
                <a:gd name="T38" fmla="+- 0 1001 837"/>
                <a:gd name="T39" fmla="*/ 1001 h 170"/>
                <a:gd name="T40" fmla="+- 0 22025 21212"/>
                <a:gd name="T41" fmla="*/ T40 w 815"/>
                <a:gd name="T42" fmla="+- 0 1003 837"/>
                <a:gd name="T43" fmla="*/ 1003 h 170"/>
                <a:gd name="T44" fmla="+- 0 22024 21212"/>
                <a:gd name="T45" fmla="*/ T44 w 815"/>
                <a:gd name="T46" fmla="+- 0 1005 837"/>
                <a:gd name="T47" fmla="*/ 1005 h 170"/>
                <a:gd name="T48" fmla="+- 0 22022 21212"/>
                <a:gd name="T49" fmla="*/ T48 w 815"/>
                <a:gd name="T50" fmla="+- 0 1006 837"/>
                <a:gd name="T51" fmla="*/ 1006 h 170"/>
                <a:gd name="T52" fmla="+- 0 22020 21212"/>
                <a:gd name="T53" fmla="*/ T52 w 815"/>
                <a:gd name="T54" fmla="+- 0 1007 837"/>
                <a:gd name="T55" fmla="*/ 1007 h 170"/>
                <a:gd name="T56" fmla="+- 0 22017 21212"/>
                <a:gd name="T57" fmla="*/ T56 w 815"/>
                <a:gd name="T58" fmla="+- 0 1007 837"/>
                <a:gd name="T59" fmla="*/ 1007 h 170"/>
                <a:gd name="T60" fmla="+- 0 21221 21212"/>
                <a:gd name="T61" fmla="*/ T60 w 815"/>
                <a:gd name="T62" fmla="+- 0 1007 837"/>
                <a:gd name="T63" fmla="*/ 1007 h 170"/>
                <a:gd name="T64" fmla="+- 0 21218 21212"/>
                <a:gd name="T65" fmla="*/ T64 w 815"/>
                <a:gd name="T66" fmla="+- 0 1007 837"/>
                <a:gd name="T67" fmla="*/ 1007 h 170"/>
                <a:gd name="T68" fmla="+- 0 21216 21212"/>
                <a:gd name="T69" fmla="*/ T68 w 815"/>
                <a:gd name="T70" fmla="+- 0 1006 837"/>
                <a:gd name="T71" fmla="*/ 1006 h 170"/>
                <a:gd name="T72" fmla="+- 0 21214 21212"/>
                <a:gd name="T73" fmla="*/ T72 w 815"/>
                <a:gd name="T74" fmla="+- 0 1005 837"/>
                <a:gd name="T75" fmla="*/ 1005 h 170"/>
                <a:gd name="T76" fmla="+- 0 21213 21212"/>
                <a:gd name="T77" fmla="*/ T76 w 815"/>
                <a:gd name="T78" fmla="+- 0 1003 837"/>
                <a:gd name="T79" fmla="*/ 1003 h 170"/>
                <a:gd name="T80" fmla="+- 0 21212 21212"/>
                <a:gd name="T81" fmla="*/ T80 w 815"/>
                <a:gd name="T82" fmla="+- 0 1001 837"/>
                <a:gd name="T83" fmla="*/ 1001 h 170"/>
                <a:gd name="T84" fmla="+- 0 21212 21212"/>
                <a:gd name="T85" fmla="*/ T84 w 815"/>
                <a:gd name="T86" fmla="+- 0 998 837"/>
                <a:gd name="T87" fmla="*/ 998 h 170"/>
                <a:gd name="T88" fmla="+- 0 21212 21212"/>
                <a:gd name="T89" fmla="*/ T88 w 815"/>
                <a:gd name="T90" fmla="+- 0 847 837"/>
                <a:gd name="T91" fmla="*/ 847 h 170"/>
                <a:gd name="T92" fmla="+- 0 21212 21212"/>
                <a:gd name="T93" fmla="*/ T92 w 815"/>
                <a:gd name="T94" fmla="+- 0 844 837"/>
                <a:gd name="T95" fmla="*/ 844 h 170"/>
                <a:gd name="T96" fmla="+- 0 21213 21212"/>
                <a:gd name="T97" fmla="*/ T96 w 815"/>
                <a:gd name="T98" fmla="+- 0 842 837"/>
                <a:gd name="T99" fmla="*/ 842 h 170"/>
                <a:gd name="T100" fmla="+- 0 21214 21212"/>
                <a:gd name="T101" fmla="*/ T100 w 815"/>
                <a:gd name="T102" fmla="+- 0 840 837"/>
                <a:gd name="T103" fmla="*/ 840 h 170"/>
                <a:gd name="T104" fmla="+- 0 21216 21212"/>
                <a:gd name="T105" fmla="*/ T104 w 815"/>
                <a:gd name="T106" fmla="+- 0 838 837"/>
                <a:gd name="T107" fmla="*/ 838 h 170"/>
                <a:gd name="T108" fmla="+- 0 21218 21212"/>
                <a:gd name="T109" fmla="*/ T108 w 815"/>
                <a:gd name="T110" fmla="+- 0 837 837"/>
                <a:gd name="T111" fmla="*/ 837 h 170"/>
                <a:gd name="T112" fmla="+- 0 21221 21212"/>
                <a:gd name="T113" fmla="*/ T112 w 815"/>
                <a:gd name="T114" fmla="+- 0 837 837"/>
                <a:gd name="T115" fmla="*/ 83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815" h="170">
                  <a:moveTo>
                    <a:pt x="9" y="0"/>
                  </a:moveTo>
                  <a:lnTo>
                    <a:pt x="805" y="0"/>
                  </a:lnTo>
                  <a:lnTo>
                    <a:pt x="808" y="0"/>
                  </a:lnTo>
                  <a:lnTo>
                    <a:pt x="810" y="1"/>
                  </a:lnTo>
                  <a:lnTo>
                    <a:pt x="812" y="3"/>
                  </a:lnTo>
                  <a:lnTo>
                    <a:pt x="813" y="5"/>
                  </a:lnTo>
                  <a:lnTo>
                    <a:pt x="814" y="7"/>
                  </a:lnTo>
                  <a:lnTo>
                    <a:pt x="814" y="10"/>
                  </a:lnTo>
                  <a:lnTo>
                    <a:pt x="814" y="161"/>
                  </a:lnTo>
                  <a:lnTo>
                    <a:pt x="814" y="164"/>
                  </a:lnTo>
                  <a:lnTo>
                    <a:pt x="813" y="166"/>
                  </a:lnTo>
                  <a:lnTo>
                    <a:pt x="812" y="168"/>
                  </a:lnTo>
                  <a:lnTo>
                    <a:pt x="810" y="169"/>
                  </a:lnTo>
                  <a:lnTo>
                    <a:pt x="808" y="170"/>
                  </a:lnTo>
                  <a:lnTo>
                    <a:pt x="805" y="170"/>
                  </a:lnTo>
                  <a:lnTo>
                    <a:pt x="9" y="170"/>
                  </a:lnTo>
                  <a:lnTo>
                    <a:pt x="6" y="170"/>
                  </a:lnTo>
                  <a:lnTo>
                    <a:pt x="4" y="169"/>
                  </a:lnTo>
                  <a:lnTo>
                    <a:pt x="2" y="168"/>
                  </a:lnTo>
                  <a:lnTo>
                    <a:pt x="1" y="166"/>
                  </a:lnTo>
                  <a:lnTo>
                    <a:pt x="0" y="164"/>
                  </a:lnTo>
                  <a:lnTo>
                    <a:pt x="0" y="161"/>
                  </a:lnTo>
                  <a:lnTo>
                    <a:pt x="0" y="10"/>
                  </a:lnTo>
                  <a:lnTo>
                    <a:pt x="0" y="7"/>
                  </a:lnTo>
                  <a:lnTo>
                    <a:pt x="1" y="5"/>
                  </a:lnTo>
                  <a:lnTo>
                    <a:pt x="2" y="3"/>
                  </a:lnTo>
                  <a:lnTo>
                    <a:pt x="4" y="1"/>
                  </a:lnTo>
                  <a:lnTo>
                    <a:pt x="6"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65" name="Rectangle 186">
              <a:extLst>
                <a:ext uri="{FF2B5EF4-FFF2-40B4-BE49-F238E27FC236}">
                  <a16:creationId xmlns:a16="http://schemas.microsoft.com/office/drawing/2014/main" id="{FEA44533-9392-DE72-D927-1FA67934595F}"/>
                </a:ext>
              </a:extLst>
            </p:cNvPr>
            <p:cNvSpPr>
              <a:spLocks noChangeArrowheads="1"/>
            </p:cNvSpPr>
            <p:nvPr/>
          </p:nvSpPr>
          <p:spPr bwMode="auto">
            <a:xfrm>
              <a:off x="21952" y="855"/>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66" name="Rectangle 185">
              <a:extLst>
                <a:ext uri="{FF2B5EF4-FFF2-40B4-BE49-F238E27FC236}">
                  <a16:creationId xmlns:a16="http://schemas.microsoft.com/office/drawing/2014/main" id="{EC3A9289-1B74-5E14-0234-CC7F679915C9}"/>
                </a:ext>
              </a:extLst>
            </p:cNvPr>
            <p:cNvSpPr>
              <a:spLocks noChangeArrowheads="1"/>
            </p:cNvSpPr>
            <p:nvPr/>
          </p:nvSpPr>
          <p:spPr bwMode="auto">
            <a:xfrm>
              <a:off x="21952" y="855"/>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67" name="Rectangle 184">
              <a:extLst>
                <a:ext uri="{FF2B5EF4-FFF2-40B4-BE49-F238E27FC236}">
                  <a16:creationId xmlns:a16="http://schemas.microsoft.com/office/drawing/2014/main" id="{DB71D6F9-44A1-4B70-0358-0C3D914528CB}"/>
                </a:ext>
              </a:extLst>
            </p:cNvPr>
            <p:cNvSpPr>
              <a:spLocks noChangeArrowheads="1"/>
            </p:cNvSpPr>
            <p:nvPr/>
          </p:nvSpPr>
          <p:spPr bwMode="auto">
            <a:xfrm>
              <a:off x="21945" y="8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68" name="Rectangle 183">
              <a:extLst>
                <a:ext uri="{FF2B5EF4-FFF2-40B4-BE49-F238E27FC236}">
                  <a16:creationId xmlns:a16="http://schemas.microsoft.com/office/drawing/2014/main" id="{13290E4E-704E-8FA8-7751-F4BA73C7EC27}"/>
                </a:ext>
              </a:extLst>
            </p:cNvPr>
            <p:cNvSpPr>
              <a:spLocks noChangeArrowheads="1"/>
            </p:cNvSpPr>
            <p:nvPr/>
          </p:nvSpPr>
          <p:spPr bwMode="auto">
            <a:xfrm>
              <a:off x="21945" y="8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69" name="Rectangle 182">
              <a:extLst>
                <a:ext uri="{FF2B5EF4-FFF2-40B4-BE49-F238E27FC236}">
                  <a16:creationId xmlns:a16="http://schemas.microsoft.com/office/drawing/2014/main" id="{7CCCF8CB-46D9-8E81-DF51-A11DAE3F1F34}"/>
                </a:ext>
              </a:extLst>
            </p:cNvPr>
            <p:cNvSpPr>
              <a:spLocks noChangeArrowheads="1"/>
            </p:cNvSpPr>
            <p:nvPr/>
          </p:nvSpPr>
          <p:spPr bwMode="auto">
            <a:xfrm>
              <a:off x="21945" y="877"/>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70" name="Rectangle 181">
              <a:extLst>
                <a:ext uri="{FF2B5EF4-FFF2-40B4-BE49-F238E27FC236}">
                  <a16:creationId xmlns:a16="http://schemas.microsoft.com/office/drawing/2014/main" id="{679D6759-62FB-58A0-63C3-EEBCF6431CE1}"/>
                </a:ext>
              </a:extLst>
            </p:cNvPr>
            <p:cNvSpPr>
              <a:spLocks noChangeArrowheads="1"/>
            </p:cNvSpPr>
            <p:nvPr/>
          </p:nvSpPr>
          <p:spPr bwMode="auto">
            <a:xfrm>
              <a:off x="21945" y="877"/>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71" name="Freeform 180">
              <a:extLst>
                <a:ext uri="{FF2B5EF4-FFF2-40B4-BE49-F238E27FC236}">
                  <a16:creationId xmlns:a16="http://schemas.microsoft.com/office/drawing/2014/main" id="{88C1064A-2003-3AA1-4368-5FEB435FAB17}"/>
                </a:ext>
              </a:extLst>
            </p:cNvPr>
            <p:cNvSpPr>
              <a:spLocks/>
            </p:cNvSpPr>
            <p:nvPr/>
          </p:nvSpPr>
          <p:spPr bwMode="auto">
            <a:xfrm>
              <a:off x="17368" y="1095"/>
              <a:ext cx="3938" cy="285"/>
            </a:xfrm>
            <a:custGeom>
              <a:avLst/>
              <a:gdLst>
                <a:gd name="T0" fmla="+- 0 17369 17369"/>
                <a:gd name="T1" fmla="*/ T0 w 3938"/>
                <a:gd name="T2" fmla="+- 0 1095 1095"/>
                <a:gd name="T3" fmla="*/ 1095 h 285"/>
                <a:gd name="T4" fmla="+- 0 17369 17369"/>
                <a:gd name="T5" fmla="*/ T4 w 3938"/>
                <a:gd name="T6" fmla="+- 0 1096 1095"/>
                <a:gd name="T7" fmla="*/ 1096 h 285"/>
                <a:gd name="T8" fmla="+- 0 17370 17369"/>
                <a:gd name="T9" fmla="*/ T8 w 3938"/>
                <a:gd name="T10" fmla="+- 0 1097 1095"/>
                <a:gd name="T11" fmla="*/ 1097 h 285"/>
                <a:gd name="T12" fmla="+- 0 17370 17369"/>
                <a:gd name="T13" fmla="*/ T12 w 3938"/>
                <a:gd name="T14" fmla="+- 0 1097 1095"/>
                <a:gd name="T15" fmla="*/ 1097 h 285"/>
                <a:gd name="T16" fmla="+- 0 17371 17369"/>
                <a:gd name="T17" fmla="*/ T16 w 3938"/>
                <a:gd name="T18" fmla="+- 0 1099 1095"/>
                <a:gd name="T19" fmla="*/ 1099 h 285"/>
                <a:gd name="T20" fmla="+- 0 17377 17369"/>
                <a:gd name="T21" fmla="*/ T20 w 3938"/>
                <a:gd name="T22" fmla="+- 0 1110 1095"/>
                <a:gd name="T23" fmla="*/ 1110 h 285"/>
                <a:gd name="T24" fmla="+- 0 17380 17369"/>
                <a:gd name="T25" fmla="*/ T24 w 3938"/>
                <a:gd name="T26" fmla="+- 0 1116 1095"/>
                <a:gd name="T27" fmla="*/ 1116 h 285"/>
                <a:gd name="T28" fmla="+- 0 17424 17369"/>
                <a:gd name="T29" fmla="*/ T28 w 3938"/>
                <a:gd name="T30" fmla="+- 0 1157 1095"/>
                <a:gd name="T31" fmla="*/ 1157 h 285"/>
                <a:gd name="T32" fmla="+- 0 17507 17369"/>
                <a:gd name="T33" fmla="*/ T32 w 3938"/>
                <a:gd name="T34" fmla="+- 0 1166 1095"/>
                <a:gd name="T35" fmla="*/ 1166 h 285"/>
                <a:gd name="T36" fmla="+- 0 17603 17369"/>
                <a:gd name="T37" fmla="*/ T36 w 3938"/>
                <a:gd name="T38" fmla="+- 0 1171 1095"/>
                <a:gd name="T39" fmla="*/ 1171 h 285"/>
                <a:gd name="T40" fmla="+- 0 17728 17369"/>
                <a:gd name="T41" fmla="*/ T40 w 3938"/>
                <a:gd name="T42" fmla="+- 0 1174 1095"/>
                <a:gd name="T43" fmla="*/ 1174 h 285"/>
                <a:gd name="T44" fmla="+- 0 17800 17369"/>
                <a:gd name="T45" fmla="*/ T44 w 3938"/>
                <a:gd name="T46" fmla="+- 0 1176 1095"/>
                <a:gd name="T47" fmla="*/ 1176 h 285"/>
                <a:gd name="T48" fmla="+- 0 17878 17369"/>
                <a:gd name="T49" fmla="*/ T48 w 3938"/>
                <a:gd name="T50" fmla="+- 0 1177 1095"/>
                <a:gd name="T51" fmla="*/ 1177 h 285"/>
                <a:gd name="T52" fmla="+- 0 17961 17369"/>
                <a:gd name="T53" fmla="*/ T52 w 3938"/>
                <a:gd name="T54" fmla="+- 0 1178 1095"/>
                <a:gd name="T55" fmla="*/ 1178 h 285"/>
                <a:gd name="T56" fmla="+- 0 18049 17369"/>
                <a:gd name="T57" fmla="*/ T56 w 3938"/>
                <a:gd name="T58" fmla="+- 0 1178 1095"/>
                <a:gd name="T59" fmla="*/ 1178 h 285"/>
                <a:gd name="T60" fmla="+- 0 18142 17369"/>
                <a:gd name="T61" fmla="*/ T60 w 3938"/>
                <a:gd name="T62" fmla="+- 0 1179 1095"/>
                <a:gd name="T63" fmla="*/ 1179 h 285"/>
                <a:gd name="T64" fmla="+- 0 18239 17369"/>
                <a:gd name="T65" fmla="*/ T64 w 3938"/>
                <a:gd name="T66" fmla="+- 0 1179 1095"/>
                <a:gd name="T67" fmla="*/ 1179 h 285"/>
                <a:gd name="T68" fmla="+- 0 18340 17369"/>
                <a:gd name="T69" fmla="*/ T68 w 3938"/>
                <a:gd name="T70" fmla="+- 0 1179 1095"/>
                <a:gd name="T71" fmla="*/ 1179 h 285"/>
                <a:gd name="T72" fmla="+- 0 18444 17369"/>
                <a:gd name="T73" fmla="*/ T72 w 3938"/>
                <a:gd name="T74" fmla="+- 0 1179 1095"/>
                <a:gd name="T75" fmla="*/ 1179 h 285"/>
                <a:gd name="T76" fmla="+- 0 18551 17369"/>
                <a:gd name="T77" fmla="*/ T76 w 3938"/>
                <a:gd name="T78" fmla="+- 0 1179 1095"/>
                <a:gd name="T79" fmla="*/ 1179 h 285"/>
                <a:gd name="T80" fmla="+- 0 18661 17369"/>
                <a:gd name="T81" fmla="*/ T80 w 3938"/>
                <a:gd name="T82" fmla="+- 0 1179 1095"/>
                <a:gd name="T83" fmla="*/ 1179 h 285"/>
                <a:gd name="T84" fmla="+- 0 18773 17369"/>
                <a:gd name="T85" fmla="*/ T84 w 3938"/>
                <a:gd name="T86" fmla="+- 0 1179 1095"/>
                <a:gd name="T87" fmla="*/ 1179 h 285"/>
                <a:gd name="T88" fmla="+- 0 18886 17369"/>
                <a:gd name="T89" fmla="*/ T88 w 3938"/>
                <a:gd name="T90" fmla="+- 0 1178 1095"/>
                <a:gd name="T91" fmla="*/ 1178 h 285"/>
                <a:gd name="T92" fmla="+- 0 19001 17369"/>
                <a:gd name="T93" fmla="*/ T92 w 3938"/>
                <a:gd name="T94" fmla="+- 0 1178 1095"/>
                <a:gd name="T95" fmla="*/ 1178 h 285"/>
                <a:gd name="T96" fmla="+- 0 19117 17369"/>
                <a:gd name="T97" fmla="*/ T96 w 3938"/>
                <a:gd name="T98" fmla="+- 0 1177 1095"/>
                <a:gd name="T99" fmla="*/ 1177 h 285"/>
                <a:gd name="T100" fmla="+- 0 19233 17369"/>
                <a:gd name="T101" fmla="*/ T100 w 3938"/>
                <a:gd name="T102" fmla="+- 0 1176 1095"/>
                <a:gd name="T103" fmla="*/ 1176 h 285"/>
                <a:gd name="T104" fmla="+- 0 19349 17369"/>
                <a:gd name="T105" fmla="*/ T104 w 3938"/>
                <a:gd name="T106" fmla="+- 0 1176 1095"/>
                <a:gd name="T107" fmla="*/ 1176 h 285"/>
                <a:gd name="T108" fmla="+- 0 19464 17369"/>
                <a:gd name="T109" fmla="*/ T108 w 3938"/>
                <a:gd name="T110" fmla="+- 0 1175 1095"/>
                <a:gd name="T111" fmla="*/ 1175 h 285"/>
                <a:gd name="T112" fmla="+- 0 19579 17369"/>
                <a:gd name="T113" fmla="*/ T112 w 3938"/>
                <a:gd name="T114" fmla="+- 0 1174 1095"/>
                <a:gd name="T115" fmla="*/ 1174 h 285"/>
                <a:gd name="T116" fmla="+- 0 19693 17369"/>
                <a:gd name="T117" fmla="*/ T116 w 3938"/>
                <a:gd name="T118" fmla="+- 0 1174 1095"/>
                <a:gd name="T119" fmla="*/ 1174 h 285"/>
                <a:gd name="T120" fmla="+- 0 19804 17369"/>
                <a:gd name="T121" fmla="*/ T120 w 3938"/>
                <a:gd name="T122" fmla="+- 0 1173 1095"/>
                <a:gd name="T123" fmla="*/ 1173 h 285"/>
                <a:gd name="T124" fmla="+- 0 19914 17369"/>
                <a:gd name="T125" fmla="*/ T124 w 3938"/>
                <a:gd name="T126" fmla="+- 0 1173 1095"/>
                <a:gd name="T127" fmla="*/ 1173 h 285"/>
                <a:gd name="T128" fmla="+- 0 20022 17369"/>
                <a:gd name="T129" fmla="*/ T128 w 3938"/>
                <a:gd name="T130" fmla="+- 0 1172 1095"/>
                <a:gd name="T131" fmla="*/ 1172 h 285"/>
                <a:gd name="T132" fmla="+- 0 20126 17369"/>
                <a:gd name="T133" fmla="*/ T132 w 3938"/>
                <a:gd name="T134" fmla="+- 0 1171 1095"/>
                <a:gd name="T135" fmla="*/ 1171 h 285"/>
                <a:gd name="T136" fmla="+- 0 20227 17369"/>
                <a:gd name="T137" fmla="*/ T136 w 3938"/>
                <a:gd name="T138" fmla="+- 0 1171 1095"/>
                <a:gd name="T139" fmla="*/ 1171 h 285"/>
                <a:gd name="T140" fmla="+- 0 20325 17369"/>
                <a:gd name="T141" fmla="*/ T140 w 3938"/>
                <a:gd name="T142" fmla="+- 0 1171 1095"/>
                <a:gd name="T143" fmla="*/ 1171 h 285"/>
                <a:gd name="T144" fmla="+- 0 20418 17369"/>
                <a:gd name="T145" fmla="*/ T144 w 3938"/>
                <a:gd name="T146" fmla="+- 0 1171 1095"/>
                <a:gd name="T147" fmla="*/ 1171 h 285"/>
                <a:gd name="T148" fmla="+- 0 20507 17369"/>
                <a:gd name="T149" fmla="*/ T148 w 3938"/>
                <a:gd name="T150" fmla="+- 0 1171 1095"/>
                <a:gd name="T151" fmla="*/ 1171 h 285"/>
                <a:gd name="T152" fmla="+- 0 20590 17369"/>
                <a:gd name="T153" fmla="*/ T152 w 3938"/>
                <a:gd name="T154" fmla="+- 0 1171 1095"/>
                <a:gd name="T155" fmla="*/ 1171 h 285"/>
                <a:gd name="T156" fmla="+- 0 20669 17369"/>
                <a:gd name="T157" fmla="*/ T156 w 3938"/>
                <a:gd name="T158" fmla="+- 0 1171 1095"/>
                <a:gd name="T159" fmla="*/ 1171 h 285"/>
                <a:gd name="T160" fmla="+- 0 20741 17369"/>
                <a:gd name="T161" fmla="*/ T160 w 3938"/>
                <a:gd name="T162" fmla="+- 0 1171 1095"/>
                <a:gd name="T163" fmla="*/ 1171 h 285"/>
                <a:gd name="T164" fmla="+- 0 20807 17369"/>
                <a:gd name="T165" fmla="*/ T164 w 3938"/>
                <a:gd name="T166" fmla="+- 0 1172 1095"/>
                <a:gd name="T167" fmla="*/ 1172 h 285"/>
                <a:gd name="T168" fmla="+- 0 20919 17369"/>
                <a:gd name="T169" fmla="*/ T168 w 3938"/>
                <a:gd name="T170" fmla="+- 0 1174 1095"/>
                <a:gd name="T171" fmla="*/ 1174 h 285"/>
                <a:gd name="T172" fmla="+- 0 21002 17369"/>
                <a:gd name="T173" fmla="*/ T172 w 3938"/>
                <a:gd name="T174" fmla="+- 0 1176 1095"/>
                <a:gd name="T175" fmla="*/ 1176 h 285"/>
                <a:gd name="T176" fmla="+- 0 21134 17369"/>
                <a:gd name="T177" fmla="*/ T176 w 3938"/>
                <a:gd name="T178" fmla="+- 0 1220 1095"/>
                <a:gd name="T179" fmla="*/ 1220 h 285"/>
                <a:gd name="T180" fmla="+- 0 21200 17369"/>
                <a:gd name="T181" fmla="*/ T180 w 3938"/>
                <a:gd name="T182" fmla="+- 0 1270 1095"/>
                <a:gd name="T183" fmla="*/ 1270 h 285"/>
                <a:gd name="T184" fmla="+- 0 21258 17369"/>
                <a:gd name="T185" fmla="*/ T184 w 3938"/>
                <a:gd name="T186" fmla="+- 0 1325 1095"/>
                <a:gd name="T187" fmla="*/ 1325 h 285"/>
                <a:gd name="T188" fmla="+- 0 21306 17369"/>
                <a:gd name="T189" fmla="*/ T188 w 3938"/>
                <a:gd name="T190" fmla="+- 0 1380 1095"/>
                <a:gd name="T191" fmla="*/ 1380 h 28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Lst>
              <a:rect l="0" t="0" r="r" b="b"/>
              <a:pathLst>
                <a:path w="3938" h="285">
                  <a:moveTo>
                    <a:pt x="0" y="0"/>
                  </a:moveTo>
                  <a:lnTo>
                    <a:pt x="0" y="1"/>
                  </a:lnTo>
                  <a:lnTo>
                    <a:pt x="1" y="2"/>
                  </a:lnTo>
                  <a:lnTo>
                    <a:pt x="2" y="4"/>
                  </a:lnTo>
                  <a:lnTo>
                    <a:pt x="8" y="15"/>
                  </a:lnTo>
                  <a:lnTo>
                    <a:pt x="11" y="21"/>
                  </a:lnTo>
                  <a:lnTo>
                    <a:pt x="55" y="62"/>
                  </a:lnTo>
                  <a:lnTo>
                    <a:pt x="138" y="71"/>
                  </a:lnTo>
                  <a:lnTo>
                    <a:pt x="234" y="76"/>
                  </a:lnTo>
                  <a:lnTo>
                    <a:pt x="359" y="79"/>
                  </a:lnTo>
                  <a:lnTo>
                    <a:pt x="431" y="81"/>
                  </a:lnTo>
                  <a:lnTo>
                    <a:pt x="509" y="82"/>
                  </a:lnTo>
                  <a:lnTo>
                    <a:pt x="592" y="83"/>
                  </a:lnTo>
                  <a:lnTo>
                    <a:pt x="680" y="83"/>
                  </a:lnTo>
                  <a:lnTo>
                    <a:pt x="773" y="84"/>
                  </a:lnTo>
                  <a:lnTo>
                    <a:pt x="870" y="84"/>
                  </a:lnTo>
                  <a:lnTo>
                    <a:pt x="971" y="84"/>
                  </a:lnTo>
                  <a:lnTo>
                    <a:pt x="1075" y="84"/>
                  </a:lnTo>
                  <a:lnTo>
                    <a:pt x="1182" y="84"/>
                  </a:lnTo>
                  <a:lnTo>
                    <a:pt x="1292" y="84"/>
                  </a:lnTo>
                  <a:lnTo>
                    <a:pt x="1404" y="84"/>
                  </a:lnTo>
                  <a:lnTo>
                    <a:pt x="1517" y="83"/>
                  </a:lnTo>
                  <a:lnTo>
                    <a:pt x="1632" y="83"/>
                  </a:lnTo>
                  <a:lnTo>
                    <a:pt x="1748" y="82"/>
                  </a:lnTo>
                  <a:lnTo>
                    <a:pt x="1864" y="81"/>
                  </a:lnTo>
                  <a:lnTo>
                    <a:pt x="1980" y="81"/>
                  </a:lnTo>
                  <a:lnTo>
                    <a:pt x="2095" y="80"/>
                  </a:lnTo>
                  <a:lnTo>
                    <a:pt x="2210" y="79"/>
                  </a:lnTo>
                  <a:lnTo>
                    <a:pt x="2324" y="79"/>
                  </a:lnTo>
                  <a:lnTo>
                    <a:pt x="2435" y="78"/>
                  </a:lnTo>
                  <a:lnTo>
                    <a:pt x="2545" y="78"/>
                  </a:lnTo>
                  <a:lnTo>
                    <a:pt x="2653" y="77"/>
                  </a:lnTo>
                  <a:lnTo>
                    <a:pt x="2757" y="76"/>
                  </a:lnTo>
                  <a:lnTo>
                    <a:pt x="2858" y="76"/>
                  </a:lnTo>
                  <a:lnTo>
                    <a:pt x="2956" y="76"/>
                  </a:lnTo>
                  <a:lnTo>
                    <a:pt x="3049" y="76"/>
                  </a:lnTo>
                  <a:lnTo>
                    <a:pt x="3138" y="76"/>
                  </a:lnTo>
                  <a:lnTo>
                    <a:pt x="3221" y="76"/>
                  </a:lnTo>
                  <a:lnTo>
                    <a:pt x="3300" y="76"/>
                  </a:lnTo>
                  <a:lnTo>
                    <a:pt x="3372" y="76"/>
                  </a:lnTo>
                  <a:lnTo>
                    <a:pt x="3438" y="77"/>
                  </a:lnTo>
                  <a:lnTo>
                    <a:pt x="3550" y="79"/>
                  </a:lnTo>
                  <a:lnTo>
                    <a:pt x="3633" y="81"/>
                  </a:lnTo>
                  <a:lnTo>
                    <a:pt x="3765" y="125"/>
                  </a:lnTo>
                  <a:lnTo>
                    <a:pt x="3831" y="175"/>
                  </a:lnTo>
                  <a:lnTo>
                    <a:pt x="3889" y="230"/>
                  </a:lnTo>
                  <a:lnTo>
                    <a:pt x="3937" y="285"/>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72" name="Freeform 179">
              <a:extLst>
                <a:ext uri="{FF2B5EF4-FFF2-40B4-BE49-F238E27FC236}">
                  <a16:creationId xmlns:a16="http://schemas.microsoft.com/office/drawing/2014/main" id="{9A7ECDBC-69C3-7E2C-1B58-5F4F6E1B55E7}"/>
                </a:ext>
              </a:extLst>
            </p:cNvPr>
            <p:cNvSpPr>
              <a:spLocks/>
            </p:cNvSpPr>
            <p:nvPr/>
          </p:nvSpPr>
          <p:spPr bwMode="auto">
            <a:xfrm>
              <a:off x="21286" y="1360"/>
              <a:ext cx="33" cy="35"/>
            </a:xfrm>
            <a:custGeom>
              <a:avLst/>
              <a:gdLst>
                <a:gd name="T0" fmla="+- 0 21319 21286"/>
                <a:gd name="T1" fmla="*/ T0 w 33"/>
                <a:gd name="T2" fmla="+- 0 1395 1360"/>
                <a:gd name="T3" fmla="*/ 1395 h 35"/>
                <a:gd name="T4" fmla="+- 0 21286 21286"/>
                <a:gd name="T5" fmla="*/ T4 w 33"/>
                <a:gd name="T6" fmla="+- 0 1379 1360"/>
                <a:gd name="T7" fmla="*/ 1379 h 35"/>
                <a:gd name="T8" fmla="+- 0 21307 21286"/>
                <a:gd name="T9" fmla="*/ T8 w 33"/>
                <a:gd name="T10" fmla="+- 0 1381 1360"/>
                <a:gd name="T11" fmla="*/ 1381 h 35"/>
                <a:gd name="T12" fmla="+- 0 21309 21286"/>
                <a:gd name="T13" fmla="*/ T12 w 33"/>
                <a:gd name="T14" fmla="+- 0 1360 1360"/>
                <a:gd name="T15" fmla="*/ 1360 h 35"/>
                <a:gd name="T16" fmla="+- 0 21319 21286"/>
                <a:gd name="T17" fmla="*/ T16 w 33"/>
                <a:gd name="T18" fmla="+- 0 1395 1360"/>
                <a:gd name="T19" fmla="*/ 1395 h 35"/>
              </a:gdLst>
              <a:ahLst/>
              <a:cxnLst>
                <a:cxn ang="0">
                  <a:pos x="T1" y="T3"/>
                </a:cxn>
                <a:cxn ang="0">
                  <a:pos x="T5" y="T7"/>
                </a:cxn>
                <a:cxn ang="0">
                  <a:pos x="T9" y="T11"/>
                </a:cxn>
                <a:cxn ang="0">
                  <a:pos x="T13" y="T15"/>
                </a:cxn>
                <a:cxn ang="0">
                  <a:pos x="T17" y="T19"/>
                </a:cxn>
              </a:cxnLst>
              <a:rect l="0" t="0" r="r" b="b"/>
              <a:pathLst>
                <a:path w="33" h="35">
                  <a:moveTo>
                    <a:pt x="33" y="35"/>
                  </a:moveTo>
                  <a:lnTo>
                    <a:pt x="0" y="19"/>
                  </a:lnTo>
                  <a:lnTo>
                    <a:pt x="21" y="21"/>
                  </a:lnTo>
                  <a:lnTo>
                    <a:pt x="23" y="0"/>
                  </a:lnTo>
                  <a:lnTo>
                    <a:pt x="33" y="35"/>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273" name="AutoShape 178">
              <a:extLst>
                <a:ext uri="{FF2B5EF4-FFF2-40B4-BE49-F238E27FC236}">
                  <a16:creationId xmlns:a16="http://schemas.microsoft.com/office/drawing/2014/main" id="{F713A796-B71A-F7C7-2550-44891B06CF3E}"/>
                </a:ext>
              </a:extLst>
            </p:cNvPr>
            <p:cNvSpPr>
              <a:spLocks/>
            </p:cNvSpPr>
            <p:nvPr/>
          </p:nvSpPr>
          <p:spPr bwMode="auto">
            <a:xfrm>
              <a:off x="3501" y="585"/>
              <a:ext cx="18707" cy="810"/>
            </a:xfrm>
            <a:custGeom>
              <a:avLst/>
              <a:gdLst>
                <a:gd name="T0" fmla="+- 0 21286 3502"/>
                <a:gd name="T1" fmla="*/ T0 w 18707"/>
                <a:gd name="T2" fmla="+- 0 1379 585"/>
                <a:gd name="T3" fmla="*/ 1379 h 810"/>
                <a:gd name="T4" fmla="+- 0 21550 3502"/>
                <a:gd name="T5" fmla="*/ T4 w 18707"/>
                <a:gd name="T6" fmla="+- 0 1279 585"/>
                <a:gd name="T7" fmla="*/ 1279 h 810"/>
                <a:gd name="T8" fmla="+- 0 21850 3502"/>
                <a:gd name="T9" fmla="*/ T8 w 18707"/>
                <a:gd name="T10" fmla="+- 0 1176 585"/>
                <a:gd name="T11" fmla="*/ 1176 h 810"/>
                <a:gd name="T12" fmla="+- 0 22138 3502"/>
                <a:gd name="T13" fmla="*/ T12 w 18707"/>
                <a:gd name="T14" fmla="+- 0 1087 585"/>
                <a:gd name="T15" fmla="*/ 1087 h 810"/>
                <a:gd name="T16" fmla="+- 0 22201 3502"/>
                <a:gd name="T17" fmla="*/ T16 w 18707"/>
                <a:gd name="T18" fmla="+- 0 817 585"/>
                <a:gd name="T19" fmla="*/ 817 h 810"/>
                <a:gd name="T20" fmla="+- 0 22083 3502"/>
                <a:gd name="T21" fmla="*/ T20 w 18707"/>
                <a:gd name="T22" fmla="+- 0 620 585"/>
                <a:gd name="T23" fmla="*/ 620 h 810"/>
                <a:gd name="T24" fmla="+- 0 22048 3502"/>
                <a:gd name="T25" fmla="*/ T24 w 18707"/>
                <a:gd name="T26" fmla="+- 0 618 585"/>
                <a:gd name="T27" fmla="*/ 618 h 810"/>
                <a:gd name="T28" fmla="+- 0 21971 3502"/>
                <a:gd name="T29" fmla="*/ T28 w 18707"/>
                <a:gd name="T30" fmla="+- 0 615 585"/>
                <a:gd name="T31" fmla="*/ 615 h 810"/>
                <a:gd name="T32" fmla="+- 0 21853 3502"/>
                <a:gd name="T33" fmla="*/ T32 w 18707"/>
                <a:gd name="T34" fmla="+- 0 613 585"/>
                <a:gd name="T35" fmla="*/ 613 h 810"/>
                <a:gd name="T36" fmla="+- 0 21698 3502"/>
                <a:gd name="T37" fmla="*/ T36 w 18707"/>
                <a:gd name="T38" fmla="+- 0 611 585"/>
                <a:gd name="T39" fmla="*/ 611 h 810"/>
                <a:gd name="T40" fmla="+- 0 21505 3502"/>
                <a:gd name="T41" fmla="*/ T40 w 18707"/>
                <a:gd name="T42" fmla="+- 0 609 585"/>
                <a:gd name="T43" fmla="*/ 609 h 810"/>
                <a:gd name="T44" fmla="+- 0 21278 3502"/>
                <a:gd name="T45" fmla="*/ T44 w 18707"/>
                <a:gd name="T46" fmla="+- 0 607 585"/>
                <a:gd name="T47" fmla="*/ 607 h 810"/>
                <a:gd name="T48" fmla="+- 0 21018 3502"/>
                <a:gd name="T49" fmla="*/ T48 w 18707"/>
                <a:gd name="T50" fmla="+- 0 605 585"/>
                <a:gd name="T51" fmla="*/ 605 h 810"/>
                <a:gd name="T52" fmla="+- 0 20726 3502"/>
                <a:gd name="T53" fmla="*/ T52 w 18707"/>
                <a:gd name="T54" fmla="+- 0 604 585"/>
                <a:gd name="T55" fmla="*/ 604 h 810"/>
                <a:gd name="T56" fmla="+- 0 20405 3502"/>
                <a:gd name="T57" fmla="*/ T56 w 18707"/>
                <a:gd name="T58" fmla="+- 0 602 585"/>
                <a:gd name="T59" fmla="*/ 602 h 810"/>
                <a:gd name="T60" fmla="+- 0 20056 3502"/>
                <a:gd name="T61" fmla="*/ T60 w 18707"/>
                <a:gd name="T62" fmla="+- 0 601 585"/>
                <a:gd name="T63" fmla="*/ 601 h 810"/>
                <a:gd name="T64" fmla="+- 0 19681 3502"/>
                <a:gd name="T65" fmla="*/ T64 w 18707"/>
                <a:gd name="T66" fmla="+- 0 600 585"/>
                <a:gd name="T67" fmla="*/ 600 h 810"/>
                <a:gd name="T68" fmla="+- 0 19281 3502"/>
                <a:gd name="T69" fmla="*/ T68 w 18707"/>
                <a:gd name="T70" fmla="+- 0 599 585"/>
                <a:gd name="T71" fmla="*/ 599 h 810"/>
                <a:gd name="T72" fmla="+- 0 18860 3502"/>
                <a:gd name="T73" fmla="*/ T72 w 18707"/>
                <a:gd name="T74" fmla="+- 0 598 585"/>
                <a:gd name="T75" fmla="*/ 598 h 810"/>
                <a:gd name="T76" fmla="+- 0 18417 3502"/>
                <a:gd name="T77" fmla="*/ T76 w 18707"/>
                <a:gd name="T78" fmla="+- 0 597 585"/>
                <a:gd name="T79" fmla="*/ 597 h 810"/>
                <a:gd name="T80" fmla="+- 0 17956 3502"/>
                <a:gd name="T81" fmla="*/ T80 w 18707"/>
                <a:gd name="T82" fmla="+- 0 596 585"/>
                <a:gd name="T83" fmla="*/ 596 h 810"/>
                <a:gd name="T84" fmla="+- 0 17477 3502"/>
                <a:gd name="T85" fmla="*/ T84 w 18707"/>
                <a:gd name="T86" fmla="+- 0 595 585"/>
                <a:gd name="T87" fmla="*/ 595 h 810"/>
                <a:gd name="T88" fmla="+- 0 16982 3502"/>
                <a:gd name="T89" fmla="*/ T88 w 18707"/>
                <a:gd name="T90" fmla="+- 0 594 585"/>
                <a:gd name="T91" fmla="*/ 594 h 810"/>
                <a:gd name="T92" fmla="+- 0 16475 3502"/>
                <a:gd name="T93" fmla="*/ T92 w 18707"/>
                <a:gd name="T94" fmla="+- 0 594 585"/>
                <a:gd name="T95" fmla="*/ 594 h 810"/>
                <a:gd name="T96" fmla="+- 0 15955 3502"/>
                <a:gd name="T97" fmla="*/ T96 w 18707"/>
                <a:gd name="T98" fmla="+- 0 593 585"/>
                <a:gd name="T99" fmla="*/ 593 h 810"/>
                <a:gd name="T100" fmla="+- 0 15425 3502"/>
                <a:gd name="T101" fmla="*/ T100 w 18707"/>
                <a:gd name="T102" fmla="+- 0 593 585"/>
                <a:gd name="T103" fmla="*/ 593 h 810"/>
                <a:gd name="T104" fmla="+- 0 14886 3502"/>
                <a:gd name="T105" fmla="*/ T104 w 18707"/>
                <a:gd name="T106" fmla="+- 0 593 585"/>
                <a:gd name="T107" fmla="*/ 593 h 810"/>
                <a:gd name="T108" fmla="+- 0 14341 3502"/>
                <a:gd name="T109" fmla="*/ T108 w 18707"/>
                <a:gd name="T110" fmla="+- 0 593 585"/>
                <a:gd name="T111" fmla="*/ 593 h 810"/>
                <a:gd name="T112" fmla="+- 0 13791 3502"/>
                <a:gd name="T113" fmla="*/ T112 w 18707"/>
                <a:gd name="T114" fmla="+- 0 592 585"/>
                <a:gd name="T115" fmla="*/ 592 h 810"/>
                <a:gd name="T116" fmla="+- 0 13238 3502"/>
                <a:gd name="T117" fmla="*/ T116 w 18707"/>
                <a:gd name="T118" fmla="+- 0 592 585"/>
                <a:gd name="T119" fmla="*/ 592 h 810"/>
                <a:gd name="T120" fmla="+- 0 12684 3502"/>
                <a:gd name="T121" fmla="*/ T120 w 18707"/>
                <a:gd name="T122" fmla="+- 0 592 585"/>
                <a:gd name="T123" fmla="*/ 592 h 810"/>
                <a:gd name="T124" fmla="+- 0 12130 3502"/>
                <a:gd name="T125" fmla="*/ T124 w 18707"/>
                <a:gd name="T126" fmla="+- 0 592 585"/>
                <a:gd name="T127" fmla="*/ 592 h 810"/>
                <a:gd name="T128" fmla="+- 0 11578 3502"/>
                <a:gd name="T129" fmla="*/ T128 w 18707"/>
                <a:gd name="T130" fmla="+- 0 592 585"/>
                <a:gd name="T131" fmla="*/ 592 h 810"/>
                <a:gd name="T132" fmla="+- 0 11030 3502"/>
                <a:gd name="T133" fmla="*/ T132 w 18707"/>
                <a:gd name="T134" fmla="+- 0 592 585"/>
                <a:gd name="T135" fmla="*/ 592 h 810"/>
                <a:gd name="T136" fmla="+- 0 10488 3502"/>
                <a:gd name="T137" fmla="*/ T136 w 18707"/>
                <a:gd name="T138" fmla="+- 0 592 585"/>
                <a:gd name="T139" fmla="*/ 592 h 810"/>
                <a:gd name="T140" fmla="+- 0 9953 3502"/>
                <a:gd name="T141" fmla="*/ T140 w 18707"/>
                <a:gd name="T142" fmla="+- 0 592 585"/>
                <a:gd name="T143" fmla="*/ 592 h 810"/>
                <a:gd name="T144" fmla="+- 0 9428 3502"/>
                <a:gd name="T145" fmla="*/ T144 w 18707"/>
                <a:gd name="T146" fmla="+- 0 592 585"/>
                <a:gd name="T147" fmla="*/ 592 h 810"/>
                <a:gd name="T148" fmla="+- 0 8913 3502"/>
                <a:gd name="T149" fmla="*/ T148 w 18707"/>
                <a:gd name="T150" fmla="+- 0 592 585"/>
                <a:gd name="T151" fmla="*/ 592 h 810"/>
                <a:gd name="T152" fmla="+- 0 8412 3502"/>
                <a:gd name="T153" fmla="*/ T152 w 18707"/>
                <a:gd name="T154" fmla="+- 0 593 585"/>
                <a:gd name="T155" fmla="*/ 593 h 810"/>
                <a:gd name="T156" fmla="+- 0 7925 3502"/>
                <a:gd name="T157" fmla="*/ T156 w 18707"/>
                <a:gd name="T158" fmla="+- 0 593 585"/>
                <a:gd name="T159" fmla="*/ 593 h 810"/>
                <a:gd name="T160" fmla="+- 0 7454 3502"/>
                <a:gd name="T161" fmla="*/ T160 w 18707"/>
                <a:gd name="T162" fmla="+- 0 593 585"/>
                <a:gd name="T163" fmla="*/ 593 h 810"/>
                <a:gd name="T164" fmla="+- 0 7001 3502"/>
                <a:gd name="T165" fmla="*/ T164 w 18707"/>
                <a:gd name="T166" fmla="+- 0 593 585"/>
                <a:gd name="T167" fmla="*/ 593 h 810"/>
                <a:gd name="T168" fmla="+- 0 6568 3502"/>
                <a:gd name="T169" fmla="*/ T168 w 18707"/>
                <a:gd name="T170" fmla="+- 0 593 585"/>
                <a:gd name="T171" fmla="*/ 593 h 810"/>
                <a:gd name="T172" fmla="+- 0 6157 3502"/>
                <a:gd name="T173" fmla="*/ T172 w 18707"/>
                <a:gd name="T174" fmla="+- 0 593 585"/>
                <a:gd name="T175" fmla="*/ 593 h 810"/>
                <a:gd name="T176" fmla="+- 0 5769 3502"/>
                <a:gd name="T177" fmla="*/ T176 w 18707"/>
                <a:gd name="T178" fmla="+- 0 593 585"/>
                <a:gd name="T179" fmla="*/ 593 h 810"/>
                <a:gd name="T180" fmla="+- 0 5406 3502"/>
                <a:gd name="T181" fmla="*/ T180 w 18707"/>
                <a:gd name="T182" fmla="+- 0 593 585"/>
                <a:gd name="T183" fmla="*/ 593 h 810"/>
                <a:gd name="T184" fmla="+- 0 5070 3502"/>
                <a:gd name="T185" fmla="*/ T184 w 18707"/>
                <a:gd name="T186" fmla="+- 0 593 585"/>
                <a:gd name="T187" fmla="*/ 593 h 810"/>
                <a:gd name="T188" fmla="+- 0 4762 3502"/>
                <a:gd name="T189" fmla="*/ T188 w 18707"/>
                <a:gd name="T190" fmla="+- 0 593 585"/>
                <a:gd name="T191" fmla="*/ 593 h 810"/>
                <a:gd name="T192" fmla="+- 0 4485 3502"/>
                <a:gd name="T193" fmla="*/ T192 w 18707"/>
                <a:gd name="T194" fmla="+- 0 593 585"/>
                <a:gd name="T195" fmla="*/ 593 h 810"/>
                <a:gd name="T196" fmla="+- 0 4241 3502"/>
                <a:gd name="T197" fmla="*/ T196 w 18707"/>
                <a:gd name="T198" fmla="+- 0 593 585"/>
                <a:gd name="T199" fmla="*/ 593 h 810"/>
                <a:gd name="T200" fmla="+- 0 4030 3502"/>
                <a:gd name="T201" fmla="*/ T200 w 18707"/>
                <a:gd name="T202" fmla="+- 0 593 585"/>
                <a:gd name="T203" fmla="*/ 593 h 810"/>
                <a:gd name="T204" fmla="+- 0 3855 3502"/>
                <a:gd name="T205" fmla="*/ T204 w 18707"/>
                <a:gd name="T206" fmla="+- 0 593 585"/>
                <a:gd name="T207" fmla="*/ 593 h 810"/>
                <a:gd name="T208" fmla="+- 0 3717 3502"/>
                <a:gd name="T209" fmla="*/ T208 w 18707"/>
                <a:gd name="T210" fmla="+- 0 593 585"/>
                <a:gd name="T211" fmla="*/ 593 h 810"/>
                <a:gd name="T212" fmla="+- 0 3618 3502"/>
                <a:gd name="T213" fmla="*/ T212 w 18707"/>
                <a:gd name="T214" fmla="+- 0 592 585"/>
                <a:gd name="T215" fmla="*/ 592 h 810"/>
                <a:gd name="T216" fmla="+- 0 3561 3502"/>
                <a:gd name="T217" fmla="*/ T216 w 18707"/>
                <a:gd name="T218" fmla="+- 0 592 585"/>
                <a:gd name="T219" fmla="*/ 592 h 810"/>
                <a:gd name="T220" fmla="+- 0 3535 3502"/>
                <a:gd name="T221" fmla="*/ T220 w 18707"/>
                <a:gd name="T222" fmla="+- 0 590 585"/>
                <a:gd name="T223" fmla="*/ 590 h 81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Lst>
              <a:rect l="0" t="0" r="r" b="b"/>
              <a:pathLst>
                <a:path w="18707" h="810">
                  <a:moveTo>
                    <a:pt x="17817" y="810"/>
                  </a:moveTo>
                  <a:lnTo>
                    <a:pt x="17807" y="775"/>
                  </a:lnTo>
                  <a:lnTo>
                    <a:pt x="17805" y="796"/>
                  </a:lnTo>
                  <a:lnTo>
                    <a:pt x="17784" y="794"/>
                  </a:lnTo>
                  <a:lnTo>
                    <a:pt x="17817" y="810"/>
                  </a:lnTo>
                  <a:close/>
                  <a:moveTo>
                    <a:pt x="17937" y="809"/>
                  </a:moveTo>
                  <a:lnTo>
                    <a:pt x="17987" y="753"/>
                  </a:lnTo>
                  <a:lnTo>
                    <a:pt x="18048" y="694"/>
                  </a:lnTo>
                  <a:lnTo>
                    <a:pt x="18117" y="640"/>
                  </a:lnTo>
                  <a:lnTo>
                    <a:pt x="18194" y="597"/>
                  </a:lnTo>
                  <a:lnTo>
                    <a:pt x="18259" y="587"/>
                  </a:lnTo>
                  <a:lnTo>
                    <a:pt x="18348" y="591"/>
                  </a:lnTo>
                  <a:lnTo>
                    <a:pt x="18444" y="596"/>
                  </a:lnTo>
                  <a:lnTo>
                    <a:pt x="18528" y="592"/>
                  </a:lnTo>
                  <a:lnTo>
                    <a:pt x="18583" y="568"/>
                  </a:lnTo>
                  <a:lnTo>
                    <a:pt x="18636" y="502"/>
                  </a:lnTo>
                  <a:lnTo>
                    <a:pt x="18674" y="435"/>
                  </a:lnTo>
                  <a:lnTo>
                    <a:pt x="18698" y="368"/>
                  </a:lnTo>
                  <a:lnTo>
                    <a:pt x="18706" y="300"/>
                  </a:lnTo>
                  <a:lnTo>
                    <a:pt x="18699" y="232"/>
                  </a:lnTo>
                  <a:lnTo>
                    <a:pt x="18676" y="165"/>
                  </a:lnTo>
                  <a:lnTo>
                    <a:pt x="18638" y="100"/>
                  </a:lnTo>
                  <a:lnTo>
                    <a:pt x="18583" y="36"/>
                  </a:lnTo>
                  <a:lnTo>
                    <a:pt x="18581" y="35"/>
                  </a:lnTo>
                  <a:lnTo>
                    <a:pt x="18576" y="35"/>
                  </a:lnTo>
                  <a:lnTo>
                    <a:pt x="18569" y="34"/>
                  </a:lnTo>
                  <a:lnTo>
                    <a:pt x="18559" y="33"/>
                  </a:lnTo>
                  <a:lnTo>
                    <a:pt x="18546" y="33"/>
                  </a:lnTo>
                  <a:lnTo>
                    <a:pt x="18530" y="32"/>
                  </a:lnTo>
                  <a:lnTo>
                    <a:pt x="18512" y="31"/>
                  </a:lnTo>
                  <a:lnTo>
                    <a:pt x="18492" y="31"/>
                  </a:lnTo>
                  <a:lnTo>
                    <a:pt x="18469" y="30"/>
                  </a:lnTo>
                  <a:lnTo>
                    <a:pt x="18443" y="30"/>
                  </a:lnTo>
                  <a:lnTo>
                    <a:pt x="18415" y="29"/>
                  </a:lnTo>
                  <a:lnTo>
                    <a:pt x="18384" y="29"/>
                  </a:lnTo>
                  <a:lnTo>
                    <a:pt x="18351" y="28"/>
                  </a:lnTo>
                  <a:lnTo>
                    <a:pt x="18316" y="27"/>
                  </a:lnTo>
                  <a:lnTo>
                    <a:pt x="18278" y="27"/>
                  </a:lnTo>
                  <a:lnTo>
                    <a:pt x="18238" y="26"/>
                  </a:lnTo>
                  <a:lnTo>
                    <a:pt x="18196" y="26"/>
                  </a:lnTo>
                  <a:lnTo>
                    <a:pt x="18151" y="25"/>
                  </a:lnTo>
                  <a:lnTo>
                    <a:pt x="18104" y="25"/>
                  </a:lnTo>
                  <a:lnTo>
                    <a:pt x="18055" y="24"/>
                  </a:lnTo>
                  <a:lnTo>
                    <a:pt x="18003" y="24"/>
                  </a:lnTo>
                  <a:lnTo>
                    <a:pt x="17950" y="23"/>
                  </a:lnTo>
                  <a:lnTo>
                    <a:pt x="17894" y="23"/>
                  </a:lnTo>
                  <a:lnTo>
                    <a:pt x="17836" y="22"/>
                  </a:lnTo>
                  <a:lnTo>
                    <a:pt x="17776" y="22"/>
                  </a:lnTo>
                  <a:lnTo>
                    <a:pt x="17714" y="22"/>
                  </a:lnTo>
                  <a:lnTo>
                    <a:pt x="17650" y="21"/>
                  </a:lnTo>
                  <a:lnTo>
                    <a:pt x="17584" y="21"/>
                  </a:lnTo>
                  <a:lnTo>
                    <a:pt x="17516" y="20"/>
                  </a:lnTo>
                  <a:lnTo>
                    <a:pt x="17446" y="20"/>
                  </a:lnTo>
                  <a:lnTo>
                    <a:pt x="17374" y="19"/>
                  </a:lnTo>
                  <a:lnTo>
                    <a:pt x="17300" y="19"/>
                  </a:lnTo>
                  <a:lnTo>
                    <a:pt x="17224" y="19"/>
                  </a:lnTo>
                  <a:lnTo>
                    <a:pt x="17146" y="18"/>
                  </a:lnTo>
                  <a:lnTo>
                    <a:pt x="17067" y="18"/>
                  </a:lnTo>
                  <a:lnTo>
                    <a:pt x="16986" y="18"/>
                  </a:lnTo>
                  <a:lnTo>
                    <a:pt x="16903" y="17"/>
                  </a:lnTo>
                  <a:lnTo>
                    <a:pt x="16818" y="17"/>
                  </a:lnTo>
                  <a:lnTo>
                    <a:pt x="16732" y="17"/>
                  </a:lnTo>
                  <a:lnTo>
                    <a:pt x="16644" y="16"/>
                  </a:lnTo>
                  <a:lnTo>
                    <a:pt x="16554" y="16"/>
                  </a:lnTo>
                  <a:lnTo>
                    <a:pt x="16462" y="16"/>
                  </a:lnTo>
                  <a:lnTo>
                    <a:pt x="16369" y="15"/>
                  </a:lnTo>
                  <a:lnTo>
                    <a:pt x="16275" y="15"/>
                  </a:lnTo>
                  <a:lnTo>
                    <a:pt x="16179" y="15"/>
                  </a:lnTo>
                  <a:lnTo>
                    <a:pt x="16081" y="14"/>
                  </a:lnTo>
                  <a:lnTo>
                    <a:pt x="15982" y="14"/>
                  </a:lnTo>
                  <a:lnTo>
                    <a:pt x="15882" y="14"/>
                  </a:lnTo>
                  <a:lnTo>
                    <a:pt x="15779" y="14"/>
                  </a:lnTo>
                  <a:lnTo>
                    <a:pt x="15676" y="13"/>
                  </a:lnTo>
                  <a:lnTo>
                    <a:pt x="15571" y="13"/>
                  </a:lnTo>
                  <a:lnTo>
                    <a:pt x="15465" y="13"/>
                  </a:lnTo>
                  <a:lnTo>
                    <a:pt x="15358" y="13"/>
                  </a:lnTo>
                  <a:lnTo>
                    <a:pt x="15249" y="12"/>
                  </a:lnTo>
                  <a:lnTo>
                    <a:pt x="15139" y="12"/>
                  </a:lnTo>
                  <a:lnTo>
                    <a:pt x="15028" y="12"/>
                  </a:lnTo>
                  <a:lnTo>
                    <a:pt x="14915" y="12"/>
                  </a:lnTo>
                  <a:lnTo>
                    <a:pt x="14801" y="11"/>
                  </a:lnTo>
                  <a:lnTo>
                    <a:pt x="14687" y="11"/>
                  </a:lnTo>
                  <a:lnTo>
                    <a:pt x="14571" y="11"/>
                  </a:lnTo>
                  <a:lnTo>
                    <a:pt x="14454" y="11"/>
                  </a:lnTo>
                  <a:lnTo>
                    <a:pt x="14335" y="11"/>
                  </a:lnTo>
                  <a:lnTo>
                    <a:pt x="14216" y="10"/>
                  </a:lnTo>
                  <a:lnTo>
                    <a:pt x="14096" y="10"/>
                  </a:lnTo>
                  <a:lnTo>
                    <a:pt x="13975" y="10"/>
                  </a:lnTo>
                  <a:lnTo>
                    <a:pt x="13853" y="10"/>
                  </a:lnTo>
                  <a:lnTo>
                    <a:pt x="13729" y="10"/>
                  </a:lnTo>
                  <a:lnTo>
                    <a:pt x="13605" y="10"/>
                  </a:lnTo>
                  <a:lnTo>
                    <a:pt x="13480" y="9"/>
                  </a:lnTo>
                  <a:lnTo>
                    <a:pt x="13355" y="9"/>
                  </a:lnTo>
                  <a:lnTo>
                    <a:pt x="13228" y="9"/>
                  </a:lnTo>
                  <a:lnTo>
                    <a:pt x="13101" y="9"/>
                  </a:lnTo>
                  <a:lnTo>
                    <a:pt x="12973" y="9"/>
                  </a:lnTo>
                  <a:lnTo>
                    <a:pt x="12844" y="9"/>
                  </a:lnTo>
                  <a:lnTo>
                    <a:pt x="12714" y="9"/>
                  </a:lnTo>
                  <a:lnTo>
                    <a:pt x="12584" y="9"/>
                  </a:lnTo>
                  <a:lnTo>
                    <a:pt x="12453" y="8"/>
                  </a:lnTo>
                  <a:lnTo>
                    <a:pt x="12321" y="8"/>
                  </a:lnTo>
                  <a:lnTo>
                    <a:pt x="12189" y="8"/>
                  </a:lnTo>
                  <a:lnTo>
                    <a:pt x="12056" y="8"/>
                  </a:lnTo>
                  <a:lnTo>
                    <a:pt x="11923" y="8"/>
                  </a:lnTo>
                  <a:lnTo>
                    <a:pt x="11789" y="8"/>
                  </a:lnTo>
                  <a:lnTo>
                    <a:pt x="11654" y="8"/>
                  </a:lnTo>
                  <a:lnTo>
                    <a:pt x="11519" y="8"/>
                  </a:lnTo>
                  <a:lnTo>
                    <a:pt x="11384" y="8"/>
                  </a:lnTo>
                  <a:lnTo>
                    <a:pt x="11248" y="8"/>
                  </a:lnTo>
                  <a:lnTo>
                    <a:pt x="11112" y="8"/>
                  </a:lnTo>
                  <a:lnTo>
                    <a:pt x="10976" y="8"/>
                  </a:lnTo>
                  <a:lnTo>
                    <a:pt x="10839" y="8"/>
                  </a:lnTo>
                  <a:lnTo>
                    <a:pt x="10702" y="7"/>
                  </a:lnTo>
                  <a:lnTo>
                    <a:pt x="10565" y="7"/>
                  </a:lnTo>
                  <a:lnTo>
                    <a:pt x="10427" y="7"/>
                  </a:lnTo>
                  <a:lnTo>
                    <a:pt x="10289" y="7"/>
                  </a:lnTo>
                  <a:lnTo>
                    <a:pt x="10151" y="7"/>
                  </a:lnTo>
                  <a:lnTo>
                    <a:pt x="10013" y="7"/>
                  </a:lnTo>
                  <a:lnTo>
                    <a:pt x="9875" y="7"/>
                  </a:lnTo>
                  <a:lnTo>
                    <a:pt x="9736" y="7"/>
                  </a:lnTo>
                  <a:lnTo>
                    <a:pt x="9598" y="7"/>
                  </a:lnTo>
                  <a:lnTo>
                    <a:pt x="9459" y="7"/>
                  </a:lnTo>
                  <a:lnTo>
                    <a:pt x="9320" y="7"/>
                  </a:lnTo>
                  <a:lnTo>
                    <a:pt x="9182" y="7"/>
                  </a:lnTo>
                  <a:lnTo>
                    <a:pt x="9043" y="7"/>
                  </a:lnTo>
                  <a:lnTo>
                    <a:pt x="8905" y="7"/>
                  </a:lnTo>
                  <a:lnTo>
                    <a:pt x="8766" y="7"/>
                  </a:lnTo>
                  <a:lnTo>
                    <a:pt x="8628" y="7"/>
                  </a:lnTo>
                  <a:lnTo>
                    <a:pt x="8489" y="7"/>
                  </a:lnTo>
                  <a:lnTo>
                    <a:pt x="8351" y="7"/>
                  </a:lnTo>
                  <a:lnTo>
                    <a:pt x="8214" y="7"/>
                  </a:lnTo>
                  <a:lnTo>
                    <a:pt x="8076" y="7"/>
                  </a:lnTo>
                  <a:lnTo>
                    <a:pt x="7938" y="7"/>
                  </a:lnTo>
                  <a:lnTo>
                    <a:pt x="7801" y="7"/>
                  </a:lnTo>
                  <a:lnTo>
                    <a:pt x="7665" y="7"/>
                  </a:lnTo>
                  <a:lnTo>
                    <a:pt x="7528" y="7"/>
                  </a:lnTo>
                  <a:lnTo>
                    <a:pt x="7392" y="7"/>
                  </a:lnTo>
                  <a:lnTo>
                    <a:pt x="7256" y="7"/>
                  </a:lnTo>
                  <a:lnTo>
                    <a:pt x="7121" y="7"/>
                  </a:lnTo>
                  <a:lnTo>
                    <a:pt x="6986" y="7"/>
                  </a:lnTo>
                  <a:lnTo>
                    <a:pt x="6851" y="7"/>
                  </a:lnTo>
                  <a:lnTo>
                    <a:pt x="6718" y="7"/>
                  </a:lnTo>
                  <a:lnTo>
                    <a:pt x="6584" y="7"/>
                  </a:lnTo>
                  <a:lnTo>
                    <a:pt x="6451" y="7"/>
                  </a:lnTo>
                  <a:lnTo>
                    <a:pt x="6319" y="7"/>
                  </a:lnTo>
                  <a:lnTo>
                    <a:pt x="6187" y="7"/>
                  </a:lnTo>
                  <a:lnTo>
                    <a:pt x="6056" y="7"/>
                  </a:lnTo>
                  <a:lnTo>
                    <a:pt x="5926" y="7"/>
                  </a:lnTo>
                  <a:lnTo>
                    <a:pt x="5796" y="7"/>
                  </a:lnTo>
                  <a:lnTo>
                    <a:pt x="5667" y="7"/>
                  </a:lnTo>
                  <a:lnTo>
                    <a:pt x="5539" y="7"/>
                  </a:lnTo>
                  <a:lnTo>
                    <a:pt x="5411" y="7"/>
                  </a:lnTo>
                  <a:lnTo>
                    <a:pt x="5285" y="7"/>
                  </a:lnTo>
                  <a:lnTo>
                    <a:pt x="5159" y="7"/>
                  </a:lnTo>
                  <a:lnTo>
                    <a:pt x="5034" y="8"/>
                  </a:lnTo>
                  <a:lnTo>
                    <a:pt x="4910" y="8"/>
                  </a:lnTo>
                  <a:lnTo>
                    <a:pt x="4786" y="8"/>
                  </a:lnTo>
                  <a:lnTo>
                    <a:pt x="4664" y="8"/>
                  </a:lnTo>
                  <a:lnTo>
                    <a:pt x="4543" y="8"/>
                  </a:lnTo>
                  <a:lnTo>
                    <a:pt x="4423" y="8"/>
                  </a:lnTo>
                  <a:lnTo>
                    <a:pt x="4303" y="8"/>
                  </a:lnTo>
                  <a:lnTo>
                    <a:pt x="4185" y="8"/>
                  </a:lnTo>
                  <a:lnTo>
                    <a:pt x="4068" y="8"/>
                  </a:lnTo>
                  <a:lnTo>
                    <a:pt x="3952" y="8"/>
                  </a:lnTo>
                  <a:lnTo>
                    <a:pt x="3837" y="8"/>
                  </a:lnTo>
                  <a:lnTo>
                    <a:pt x="3723" y="8"/>
                  </a:lnTo>
                  <a:lnTo>
                    <a:pt x="3610" y="8"/>
                  </a:lnTo>
                  <a:lnTo>
                    <a:pt x="3499" y="8"/>
                  </a:lnTo>
                  <a:lnTo>
                    <a:pt x="3389" y="8"/>
                  </a:lnTo>
                  <a:lnTo>
                    <a:pt x="3280" y="8"/>
                  </a:lnTo>
                  <a:lnTo>
                    <a:pt x="3172" y="8"/>
                  </a:lnTo>
                  <a:lnTo>
                    <a:pt x="3066" y="8"/>
                  </a:lnTo>
                  <a:lnTo>
                    <a:pt x="2961" y="8"/>
                  </a:lnTo>
                  <a:lnTo>
                    <a:pt x="2858" y="8"/>
                  </a:lnTo>
                  <a:lnTo>
                    <a:pt x="2755" y="8"/>
                  </a:lnTo>
                  <a:lnTo>
                    <a:pt x="2655" y="8"/>
                  </a:lnTo>
                  <a:lnTo>
                    <a:pt x="2555" y="8"/>
                  </a:lnTo>
                  <a:lnTo>
                    <a:pt x="2458" y="8"/>
                  </a:lnTo>
                  <a:lnTo>
                    <a:pt x="2361" y="8"/>
                  </a:lnTo>
                  <a:lnTo>
                    <a:pt x="2267" y="8"/>
                  </a:lnTo>
                  <a:lnTo>
                    <a:pt x="2173" y="8"/>
                  </a:lnTo>
                  <a:lnTo>
                    <a:pt x="2082" y="8"/>
                  </a:lnTo>
                  <a:lnTo>
                    <a:pt x="1992" y="8"/>
                  </a:lnTo>
                  <a:lnTo>
                    <a:pt x="1904" y="8"/>
                  </a:lnTo>
                  <a:lnTo>
                    <a:pt x="1817" y="8"/>
                  </a:lnTo>
                  <a:lnTo>
                    <a:pt x="1732" y="8"/>
                  </a:lnTo>
                  <a:lnTo>
                    <a:pt x="1649" y="8"/>
                  </a:lnTo>
                  <a:lnTo>
                    <a:pt x="1568" y="8"/>
                  </a:lnTo>
                  <a:lnTo>
                    <a:pt x="1488" y="8"/>
                  </a:lnTo>
                  <a:lnTo>
                    <a:pt x="1410" y="8"/>
                  </a:lnTo>
                  <a:lnTo>
                    <a:pt x="1334" y="8"/>
                  </a:lnTo>
                  <a:lnTo>
                    <a:pt x="1260" y="8"/>
                  </a:lnTo>
                  <a:lnTo>
                    <a:pt x="1188" y="8"/>
                  </a:lnTo>
                  <a:lnTo>
                    <a:pt x="1118" y="8"/>
                  </a:lnTo>
                  <a:lnTo>
                    <a:pt x="1050" y="8"/>
                  </a:lnTo>
                  <a:lnTo>
                    <a:pt x="983" y="8"/>
                  </a:lnTo>
                  <a:lnTo>
                    <a:pt x="919" y="8"/>
                  </a:lnTo>
                  <a:lnTo>
                    <a:pt x="857" y="8"/>
                  </a:lnTo>
                  <a:lnTo>
                    <a:pt x="797" y="8"/>
                  </a:lnTo>
                  <a:lnTo>
                    <a:pt x="739" y="8"/>
                  </a:lnTo>
                  <a:lnTo>
                    <a:pt x="683" y="8"/>
                  </a:lnTo>
                  <a:lnTo>
                    <a:pt x="629" y="8"/>
                  </a:lnTo>
                  <a:lnTo>
                    <a:pt x="577" y="8"/>
                  </a:lnTo>
                  <a:lnTo>
                    <a:pt x="528" y="8"/>
                  </a:lnTo>
                  <a:lnTo>
                    <a:pt x="480" y="8"/>
                  </a:lnTo>
                  <a:lnTo>
                    <a:pt x="436" y="8"/>
                  </a:lnTo>
                  <a:lnTo>
                    <a:pt x="393" y="8"/>
                  </a:lnTo>
                  <a:lnTo>
                    <a:pt x="353" y="8"/>
                  </a:lnTo>
                  <a:lnTo>
                    <a:pt x="315" y="8"/>
                  </a:lnTo>
                  <a:lnTo>
                    <a:pt x="279" y="8"/>
                  </a:lnTo>
                  <a:lnTo>
                    <a:pt x="246" y="8"/>
                  </a:lnTo>
                  <a:lnTo>
                    <a:pt x="215" y="8"/>
                  </a:lnTo>
                  <a:lnTo>
                    <a:pt x="186" y="8"/>
                  </a:lnTo>
                  <a:lnTo>
                    <a:pt x="161" y="7"/>
                  </a:lnTo>
                  <a:lnTo>
                    <a:pt x="137" y="7"/>
                  </a:lnTo>
                  <a:lnTo>
                    <a:pt x="116" y="7"/>
                  </a:lnTo>
                  <a:lnTo>
                    <a:pt x="98" y="7"/>
                  </a:lnTo>
                  <a:lnTo>
                    <a:pt x="82" y="7"/>
                  </a:lnTo>
                  <a:lnTo>
                    <a:pt x="69" y="7"/>
                  </a:lnTo>
                  <a:lnTo>
                    <a:pt x="59" y="7"/>
                  </a:lnTo>
                  <a:lnTo>
                    <a:pt x="51" y="7"/>
                  </a:lnTo>
                  <a:lnTo>
                    <a:pt x="46" y="7"/>
                  </a:lnTo>
                  <a:lnTo>
                    <a:pt x="44" y="7"/>
                  </a:lnTo>
                  <a:lnTo>
                    <a:pt x="33" y="5"/>
                  </a:lnTo>
                  <a:lnTo>
                    <a:pt x="22" y="4"/>
                  </a:lnTo>
                  <a:lnTo>
                    <a:pt x="11" y="2"/>
                  </a:lnTo>
                  <a:lnTo>
                    <a:pt x="0" y="0"/>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74" name="Freeform 177">
              <a:extLst>
                <a:ext uri="{FF2B5EF4-FFF2-40B4-BE49-F238E27FC236}">
                  <a16:creationId xmlns:a16="http://schemas.microsoft.com/office/drawing/2014/main" id="{46307D1E-3A54-DB3D-6223-884EB85CC6D6}"/>
                </a:ext>
              </a:extLst>
            </p:cNvPr>
            <p:cNvSpPr>
              <a:spLocks/>
            </p:cNvSpPr>
            <p:nvPr/>
          </p:nvSpPr>
          <p:spPr bwMode="auto">
            <a:xfrm>
              <a:off x="3483" y="573"/>
              <a:ext cx="36" cy="29"/>
            </a:xfrm>
            <a:custGeom>
              <a:avLst/>
              <a:gdLst>
                <a:gd name="T0" fmla="+- 0 3513 3483"/>
                <a:gd name="T1" fmla="*/ T0 w 36"/>
                <a:gd name="T2" fmla="+- 0 602 573"/>
                <a:gd name="T3" fmla="*/ 602 h 29"/>
                <a:gd name="T4" fmla="+- 0 3483 3483"/>
                <a:gd name="T5" fmla="*/ T4 w 36"/>
                <a:gd name="T6" fmla="+- 0 582 573"/>
                <a:gd name="T7" fmla="*/ 582 h 29"/>
                <a:gd name="T8" fmla="+- 0 3518 3483"/>
                <a:gd name="T9" fmla="*/ T8 w 36"/>
                <a:gd name="T10" fmla="+- 0 573 573"/>
                <a:gd name="T11" fmla="*/ 573 h 29"/>
                <a:gd name="T12" fmla="+- 0 3501 3483"/>
                <a:gd name="T13" fmla="*/ T12 w 36"/>
                <a:gd name="T14" fmla="+- 0 585 573"/>
                <a:gd name="T15" fmla="*/ 585 h 29"/>
                <a:gd name="T16" fmla="+- 0 3513 3483"/>
                <a:gd name="T17" fmla="*/ T16 w 36"/>
                <a:gd name="T18" fmla="+- 0 602 573"/>
                <a:gd name="T19" fmla="*/ 602 h 29"/>
              </a:gdLst>
              <a:ahLst/>
              <a:cxnLst>
                <a:cxn ang="0">
                  <a:pos x="T1" y="T3"/>
                </a:cxn>
                <a:cxn ang="0">
                  <a:pos x="T5" y="T7"/>
                </a:cxn>
                <a:cxn ang="0">
                  <a:pos x="T9" y="T11"/>
                </a:cxn>
                <a:cxn ang="0">
                  <a:pos x="T13" y="T15"/>
                </a:cxn>
                <a:cxn ang="0">
                  <a:pos x="T17" y="T19"/>
                </a:cxn>
              </a:cxnLst>
              <a:rect l="0" t="0" r="r" b="b"/>
              <a:pathLst>
                <a:path w="36" h="29">
                  <a:moveTo>
                    <a:pt x="30" y="29"/>
                  </a:moveTo>
                  <a:lnTo>
                    <a:pt x="0" y="9"/>
                  </a:lnTo>
                  <a:lnTo>
                    <a:pt x="35" y="0"/>
                  </a:lnTo>
                  <a:lnTo>
                    <a:pt x="18" y="12"/>
                  </a:lnTo>
                  <a:lnTo>
                    <a:pt x="30" y="29"/>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275" name="AutoShape 176">
              <a:extLst>
                <a:ext uri="{FF2B5EF4-FFF2-40B4-BE49-F238E27FC236}">
                  <a16:creationId xmlns:a16="http://schemas.microsoft.com/office/drawing/2014/main" id="{7150165F-0105-66B8-0C12-4AE9074AA3CA}"/>
                </a:ext>
              </a:extLst>
            </p:cNvPr>
            <p:cNvSpPr>
              <a:spLocks/>
            </p:cNvSpPr>
            <p:nvPr/>
          </p:nvSpPr>
          <p:spPr bwMode="auto">
            <a:xfrm>
              <a:off x="3215" y="573"/>
              <a:ext cx="303" cy="245"/>
            </a:xfrm>
            <a:custGeom>
              <a:avLst/>
              <a:gdLst>
                <a:gd name="T0" fmla="+- 0 3483 3215"/>
                <a:gd name="T1" fmla="*/ T0 w 303"/>
                <a:gd name="T2" fmla="+- 0 582 573"/>
                <a:gd name="T3" fmla="*/ 582 h 245"/>
                <a:gd name="T4" fmla="+- 0 3513 3215"/>
                <a:gd name="T5" fmla="*/ T4 w 303"/>
                <a:gd name="T6" fmla="+- 0 602 573"/>
                <a:gd name="T7" fmla="*/ 602 h 245"/>
                <a:gd name="T8" fmla="+- 0 3501 3215"/>
                <a:gd name="T9" fmla="*/ T8 w 303"/>
                <a:gd name="T10" fmla="+- 0 585 573"/>
                <a:gd name="T11" fmla="*/ 585 h 245"/>
                <a:gd name="T12" fmla="+- 0 3518 3215"/>
                <a:gd name="T13" fmla="*/ T12 w 303"/>
                <a:gd name="T14" fmla="+- 0 573 573"/>
                <a:gd name="T15" fmla="*/ 573 h 245"/>
                <a:gd name="T16" fmla="+- 0 3483 3215"/>
                <a:gd name="T17" fmla="*/ T16 w 303"/>
                <a:gd name="T18" fmla="+- 0 582 573"/>
                <a:gd name="T19" fmla="*/ 582 h 245"/>
                <a:gd name="T20" fmla="+- 0 3215 3215"/>
                <a:gd name="T21" fmla="*/ T20 w 303"/>
                <a:gd name="T22" fmla="+- 0 592 573"/>
                <a:gd name="T23" fmla="*/ 592 h 245"/>
                <a:gd name="T24" fmla="+- 0 3215 3215"/>
                <a:gd name="T25" fmla="*/ T24 w 303"/>
                <a:gd name="T26" fmla="+- 0 645 573"/>
                <a:gd name="T27" fmla="*/ 645 h 245"/>
                <a:gd name="T28" fmla="+- 0 3215 3215"/>
                <a:gd name="T29" fmla="*/ T28 w 303"/>
                <a:gd name="T30" fmla="+- 0 703 573"/>
                <a:gd name="T31" fmla="*/ 703 h 245"/>
                <a:gd name="T32" fmla="+- 0 3215 3215"/>
                <a:gd name="T33" fmla="*/ T32 w 303"/>
                <a:gd name="T34" fmla="+- 0 763 573"/>
                <a:gd name="T35" fmla="*/ 763 h 245"/>
                <a:gd name="T36" fmla="+- 0 3215 3215"/>
                <a:gd name="T37" fmla="*/ T36 w 303"/>
                <a:gd name="T38" fmla="+- 0 818 573"/>
                <a:gd name="T39" fmla="*/ 818 h 2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303" h="245">
                  <a:moveTo>
                    <a:pt x="268" y="9"/>
                  </a:moveTo>
                  <a:lnTo>
                    <a:pt x="298" y="29"/>
                  </a:lnTo>
                  <a:lnTo>
                    <a:pt x="286" y="12"/>
                  </a:lnTo>
                  <a:lnTo>
                    <a:pt x="303" y="0"/>
                  </a:lnTo>
                  <a:lnTo>
                    <a:pt x="268" y="9"/>
                  </a:lnTo>
                  <a:close/>
                  <a:moveTo>
                    <a:pt x="0" y="19"/>
                  </a:moveTo>
                  <a:lnTo>
                    <a:pt x="0" y="72"/>
                  </a:lnTo>
                  <a:lnTo>
                    <a:pt x="0" y="130"/>
                  </a:lnTo>
                  <a:lnTo>
                    <a:pt x="0" y="190"/>
                  </a:lnTo>
                  <a:lnTo>
                    <a:pt x="0" y="245"/>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76" name="Freeform 175">
              <a:extLst>
                <a:ext uri="{FF2B5EF4-FFF2-40B4-BE49-F238E27FC236}">
                  <a16:creationId xmlns:a16="http://schemas.microsoft.com/office/drawing/2014/main" id="{02CE9EDA-E653-E9F2-F5D9-47854E407A41}"/>
                </a:ext>
              </a:extLst>
            </p:cNvPr>
            <p:cNvSpPr>
              <a:spLocks/>
            </p:cNvSpPr>
            <p:nvPr/>
          </p:nvSpPr>
          <p:spPr bwMode="auto">
            <a:xfrm>
              <a:off x="3200" y="803"/>
              <a:ext cx="30" cy="34"/>
            </a:xfrm>
            <a:custGeom>
              <a:avLst/>
              <a:gdLst>
                <a:gd name="T0" fmla="+- 0 3215 3201"/>
                <a:gd name="T1" fmla="*/ T0 w 30"/>
                <a:gd name="T2" fmla="+- 0 837 804"/>
                <a:gd name="T3" fmla="*/ 837 h 34"/>
                <a:gd name="T4" fmla="+- 0 3201 3201"/>
                <a:gd name="T5" fmla="*/ T4 w 30"/>
                <a:gd name="T6" fmla="+- 0 804 804"/>
                <a:gd name="T7" fmla="*/ 804 h 34"/>
                <a:gd name="T8" fmla="+- 0 3215 3201"/>
                <a:gd name="T9" fmla="*/ T8 w 30"/>
                <a:gd name="T10" fmla="+- 0 819 804"/>
                <a:gd name="T11" fmla="*/ 819 h 34"/>
                <a:gd name="T12" fmla="+- 0 3230 3201"/>
                <a:gd name="T13" fmla="*/ T12 w 30"/>
                <a:gd name="T14" fmla="+- 0 804 804"/>
                <a:gd name="T15" fmla="*/ 804 h 34"/>
                <a:gd name="T16" fmla="+- 0 3215 3201"/>
                <a:gd name="T17" fmla="*/ T16 w 30"/>
                <a:gd name="T18" fmla="+- 0 837 804"/>
                <a:gd name="T19" fmla="*/ 837 h 34"/>
              </a:gdLst>
              <a:ahLst/>
              <a:cxnLst>
                <a:cxn ang="0">
                  <a:pos x="T1" y="T3"/>
                </a:cxn>
                <a:cxn ang="0">
                  <a:pos x="T5" y="T7"/>
                </a:cxn>
                <a:cxn ang="0">
                  <a:pos x="T9" y="T11"/>
                </a:cxn>
                <a:cxn ang="0">
                  <a:pos x="T13" y="T15"/>
                </a:cxn>
                <a:cxn ang="0">
                  <a:pos x="T17" y="T19"/>
                </a:cxn>
              </a:cxnLst>
              <a:rect l="0" t="0" r="r" b="b"/>
              <a:pathLst>
                <a:path w="30" h="34">
                  <a:moveTo>
                    <a:pt x="14" y="33"/>
                  </a:moveTo>
                  <a:lnTo>
                    <a:pt x="0" y="0"/>
                  </a:lnTo>
                  <a:lnTo>
                    <a:pt x="14" y="15"/>
                  </a:lnTo>
                  <a:lnTo>
                    <a:pt x="29" y="0"/>
                  </a:lnTo>
                  <a:lnTo>
                    <a:pt x="14" y="33"/>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277" name="AutoShape 174">
              <a:extLst>
                <a:ext uri="{FF2B5EF4-FFF2-40B4-BE49-F238E27FC236}">
                  <a16:creationId xmlns:a16="http://schemas.microsoft.com/office/drawing/2014/main" id="{00C57E43-BDF0-BDCB-8172-15C7D532C7D3}"/>
                </a:ext>
              </a:extLst>
            </p:cNvPr>
            <p:cNvSpPr>
              <a:spLocks/>
            </p:cNvSpPr>
            <p:nvPr/>
          </p:nvSpPr>
          <p:spPr bwMode="auto">
            <a:xfrm>
              <a:off x="3200" y="584"/>
              <a:ext cx="15116" cy="255"/>
            </a:xfrm>
            <a:custGeom>
              <a:avLst/>
              <a:gdLst>
                <a:gd name="T0" fmla="+- 0 3201 3201"/>
                <a:gd name="T1" fmla="*/ T0 w 15116"/>
                <a:gd name="T2" fmla="+- 0 804 585"/>
                <a:gd name="T3" fmla="*/ 804 h 255"/>
                <a:gd name="T4" fmla="+- 0 4460 3201"/>
                <a:gd name="T5" fmla="*/ T4 w 15116"/>
                <a:gd name="T6" fmla="+- 0 589 585"/>
                <a:gd name="T7" fmla="*/ 589 h 255"/>
                <a:gd name="T8" fmla="+- 0 4501 3201"/>
                <a:gd name="T9" fmla="*/ T8 w 15116"/>
                <a:gd name="T10" fmla="+- 0 592 585"/>
                <a:gd name="T11" fmla="*/ 592 h 255"/>
                <a:gd name="T12" fmla="+- 0 4551 3201"/>
                <a:gd name="T13" fmla="*/ T12 w 15116"/>
                <a:gd name="T14" fmla="+- 0 592 585"/>
                <a:gd name="T15" fmla="*/ 592 h 255"/>
                <a:gd name="T16" fmla="+- 0 4641 3201"/>
                <a:gd name="T17" fmla="*/ T16 w 15116"/>
                <a:gd name="T18" fmla="+- 0 593 585"/>
                <a:gd name="T19" fmla="*/ 593 h 255"/>
                <a:gd name="T20" fmla="+- 0 4770 3201"/>
                <a:gd name="T21" fmla="*/ T20 w 15116"/>
                <a:gd name="T22" fmla="+- 0 593 585"/>
                <a:gd name="T23" fmla="*/ 593 h 255"/>
                <a:gd name="T24" fmla="+- 0 4936 3201"/>
                <a:gd name="T25" fmla="*/ T24 w 15116"/>
                <a:gd name="T26" fmla="+- 0 593 585"/>
                <a:gd name="T27" fmla="*/ 593 h 255"/>
                <a:gd name="T28" fmla="+- 0 5136 3201"/>
                <a:gd name="T29" fmla="*/ T28 w 15116"/>
                <a:gd name="T30" fmla="+- 0 593 585"/>
                <a:gd name="T31" fmla="*/ 593 h 255"/>
                <a:gd name="T32" fmla="+- 0 5369 3201"/>
                <a:gd name="T33" fmla="*/ T32 w 15116"/>
                <a:gd name="T34" fmla="+- 0 594 585"/>
                <a:gd name="T35" fmla="*/ 594 h 255"/>
                <a:gd name="T36" fmla="+- 0 5633 3201"/>
                <a:gd name="T37" fmla="*/ T36 w 15116"/>
                <a:gd name="T38" fmla="+- 0 594 585"/>
                <a:gd name="T39" fmla="*/ 594 h 255"/>
                <a:gd name="T40" fmla="+- 0 5925 3201"/>
                <a:gd name="T41" fmla="*/ T40 w 15116"/>
                <a:gd name="T42" fmla="+- 0 594 585"/>
                <a:gd name="T43" fmla="*/ 594 h 255"/>
                <a:gd name="T44" fmla="+- 0 6243 3201"/>
                <a:gd name="T45" fmla="*/ T44 w 15116"/>
                <a:gd name="T46" fmla="+- 0 594 585"/>
                <a:gd name="T47" fmla="*/ 594 h 255"/>
                <a:gd name="T48" fmla="+- 0 6586 3201"/>
                <a:gd name="T49" fmla="*/ T48 w 15116"/>
                <a:gd name="T50" fmla="+- 0 593 585"/>
                <a:gd name="T51" fmla="*/ 593 h 255"/>
                <a:gd name="T52" fmla="+- 0 6951 3201"/>
                <a:gd name="T53" fmla="*/ T52 w 15116"/>
                <a:gd name="T54" fmla="+- 0 593 585"/>
                <a:gd name="T55" fmla="*/ 593 h 255"/>
                <a:gd name="T56" fmla="+- 0 7337 3201"/>
                <a:gd name="T57" fmla="*/ T56 w 15116"/>
                <a:gd name="T58" fmla="+- 0 593 585"/>
                <a:gd name="T59" fmla="*/ 593 h 255"/>
                <a:gd name="T60" fmla="+- 0 7741 3201"/>
                <a:gd name="T61" fmla="*/ T60 w 15116"/>
                <a:gd name="T62" fmla="+- 0 593 585"/>
                <a:gd name="T63" fmla="*/ 593 h 255"/>
                <a:gd name="T64" fmla="+- 0 8160 3201"/>
                <a:gd name="T65" fmla="*/ T64 w 15116"/>
                <a:gd name="T66" fmla="+- 0 593 585"/>
                <a:gd name="T67" fmla="*/ 593 h 255"/>
                <a:gd name="T68" fmla="+- 0 8594 3201"/>
                <a:gd name="T69" fmla="*/ T68 w 15116"/>
                <a:gd name="T70" fmla="+- 0 593 585"/>
                <a:gd name="T71" fmla="*/ 593 h 255"/>
                <a:gd name="T72" fmla="+- 0 9041 3201"/>
                <a:gd name="T73" fmla="*/ T72 w 15116"/>
                <a:gd name="T74" fmla="+- 0 593 585"/>
                <a:gd name="T75" fmla="*/ 593 h 255"/>
                <a:gd name="T76" fmla="+- 0 9497 3201"/>
                <a:gd name="T77" fmla="*/ T76 w 15116"/>
                <a:gd name="T78" fmla="+- 0 593 585"/>
                <a:gd name="T79" fmla="*/ 593 h 255"/>
                <a:gd name="T80" fmla="+- 0 9961 3201"/>
                <a:gd name="T81" fmla="*/ T80 w 15116"/>
                <a:gd name="T82" fmla="+- 0 593 585"/>
                <a:gd name="T83" fmla="*/ 593 h 255"/>
                <a:gd name="T84" fmla="+- 0 10430 3201"/>
                <a:gd name="T85" fmla="*/ T84 w 15116"/>
                <a:gd name="T86" fmla="+- 0 593 585"/>
                <a:gd name="T87" fmla="*/ 593 h 255"/>
                <a:gd name="T88" fmla="+- 0 10904 3201"/>
                <a:gd name="T89" fmla="*/ T88 w 15116"/>
                <a:gd name="T90" fmla="+- 0 593 585"/>
                <a:gd name="T91" fmla="*/ 593 h 255"/>
                <a:gd name="T92" fmla="+- 0 11380 3201"/>
                <a:gd name="T93" fmla="*/ T92 w 15116"/>
                <a:gd name="T94" fmla="+- 0 593 585"/>
                <a:gd name="T95" fmla="*/ 593 h 255"/>
                <a:gd name="T96" fmla="+- 0 11855 3201"/>
                <a:gd name="T97" fmla="*/ T96 w 15116"/>
                <a:gd name="T98" fmla="+- 0 593 585"/>
                <a:gd name="T99" fmla="*/ 593 h 255"/>
                <a:gd name="T100" fmla="+- 0 12328 3201"/>
                <a:gd name="T101" fmla="*/ T100 w 15116"/>
                <a:gd name="T102" fmla="+- 0 593 585"/>
                <a:gd name="T103" fmla="*/ 593 h 255"/>
                <a:gd name="T104" fmla="+- 0 12796 3201"/>
                <a:gd name="T105" fmla="*/ T104 w 15116"/>
                <a:gd name="T106" fmla="+- 0 593 585"/>
                <a:gd name="T107" fmla="*/ 593 h 255"/>
                <a:gd name="T108" fmla="+- 0 13258 3201"/>
                <a:gd name="T109" fmla="*/ T108 w 15116"/>
                <a:gd name="T110" fmla="+- 0 594 585"/>
                <a:gd name="T111" fmla="*/ 594 h 255"/>
                <a:gd name="T112" fmla="+- 0 13712 3201"/>
                <a:gd name="T113" fmla="*/ T112 w 15116"/>
                <a:gd name="T114" fmla="+- 0 594 585"/>
                <a:gd name="T115" fmla="*/ 594 h 255"/>
                <a:gd name="T116" fmla="+- 0 14155 3201"/>
                <a:gd name="T117" fmla="*/ T116 w 15116"/>
                <a:gd name="T118" fmla="+- 0 595 585"/>
                <a:gd name="T119" fmla="*/ 595 h 255"/>
                <a:gd name="T120" fmla="+- 0 14586 3201"/>
                <a:gd name="T121" fmla="*/ T120 w 15116"/>
                <a:gd name="T122" fmla="+- 0 596 585"/>
                <a:gd name="T123" fmla="*/ 596 h 255"/>
                <a:gd name="T124" fmla="+- 0 15001 3201"/>
                <a:gd name="T125" fmla="*/ T124 w 15116"/>
                <a:gd name="T126" fmla="+- 0 596 585"/>
                <a:gd name="T127" fmla="*/ 596 h 255"/>
                <a:gd name="T128" fmla="+- 0 15400 3201"/>
                <a:gd name="T129" fmla="*/ T128 w 15116"/>
                <a:gd name="T130" fmla="+- 0 597 585"/>
                <a:gd name="T131" fmla="*/ 597 h 255"/>
                <a:gd name="T132" fmla="+- 0 15781 3201"/>
                <a:gd name="T133" fmla="*/ T132 w 15116"/>
                <a:gd name="T134" fmla="+- 0 598 585"/>
                <a:gd name="T135" fmla="*/ 598 h 255"/>
                <a:gd name="T136" fmla="+- 0 16140 3201"/>
                <a:gd name="T137" fmla="*/ T136 w 15116"/>
                <a:gd name="T138" fmla="+- 0 599 585"/>
                <a:gd name="T139" fmla="*/ 599 h 255"/>
                <a:gd name="T140" fmla="+- 0 16477 3201"/>
                <a:gd name="T141" fmla="*/ T140 w 15116"/>
                <a:gd name="T142" fmla="+- 0 601 585"/>
                <a:gd name="T143" fmla="*/ 601 h 255"/>
                <a:gd name="T144" fmla="+- 0 16788 3201"/>
                <a:gd name="T145" fmla="*/ T144 w 15116"/>
                <a:gd name="T146" fmla="+- 0 602 585"/>
                <a:gd name="T147" fmla="*/ 602 h 255"/>
                <a:gd name="T148" fmla="+- 0 17073 3201"/>
                <a:gd name="T149" fmla="*/ T148 w 15116"/>
                <a:gd name="T150" fmla="+- 0 604 585"/>
                <a:gd name="T151" fmla="*/ 604 h 255"/>
                <a:gd name="T152" fmla="+- 0 17329 3201"/>
                <a:gd name="T153" fmla="*/ T152 w 15116"/>
                <a:gd name="T154" fmla="+- 0 606 585"/>
                <a:gd name="T155" fmla="*/ 606 h 255"/>
                <a:gd name="T156" fmla="+- 0 17553 3201"/>
                <a:gd name="T157" fmla="*/ T156 w 15116"/>
                <a:gd name="T158" fmla="+- 0 608 585"/>
                <a:gd name="T159" fmla="*/ 608 h 255"/>
                <a:gd name="T160" fmla="+- 0 17745 3201"/>
                <a:gd name="T161" fmla="*/ T160 w 15116"/>
                <a:gd name="T162" fmla="+- 0 610 585"/>
                <a:gd name="T163" fmla="*/ 610 h 255"/>
                <a:gd name="T164" fmla="+- 0 17901 3201"/>
                <a:gd name="T165" fmla="*/ T164 w 15116"/>
                <a:gd name="T166" fmla="+- 0 612 585"/>
                <a:gd name="T167" fmla="*/ 612 h 255"/>
                <a:gd name="T168" fmla="+- 0 18020 3201"/>
                <a:gd name="T169" fmla="*/ T168 w 15116"/>
                <a:gd name="T170" fmla="+- 0 615 585"/>
                <a:gd name="T171" fmla="*/ 615 h 255"/>
                <a:gd name="T172" fmla="+- 0 18099 3201"/>
                <a:gd name="T173" fmla="*/ T172 w 15116"/>
                <a:gd name="T174" fmla="+- 0 617 585"/>
                <a:gd name="T175" fmla="*/ 617 h 255"/>
                <a:gd name="T176" fmla="+- 0 18137 3201"/>
                <a:gd name="T177" fmla="*/ T176 w 15116"/>
                <a:gd name="T178" fmla="+- 0 620 585"/>
                <a:gd name="T179" fmla="*/ 620 h 255"/>
                <a:gd name="T180" fmla="+- 0 18266 3201"/>
                <a:gd name="T181" fmla="*/ T180 w 15116"/>
                <a:gd name="T182" fmla="+- 0 746 585"/>
                <a:gd name="T183" fmla="*/ 746 h 255"/>
                <a:gd name="T184" fmla="+- 0 18306 3201"/>
                <a:gd name="T185" fmla="*/ T184 w 15116"/>
                <a:gd name="T186" fmla="+- 0 818 585"/>
                <a:gd name="T187" fmla="*/ 818 h 255"/>
                <a:gd name="T188" fmla="+- 0 18313 3201"/>
                <a:gd name="T189" fmla="*/ T188 w 15116"/>
                <a:gd name="T190" fmla="+- 0 831 585"/>
                <a:gd name="T191" fmla="*/ 831 h 255"/>
                <a:gd name="T192" fmla="+- 0 18315 3201"/>
                <a:gd name="T193" fmla="*/ T192 w 15116"/>
                <a:gd name="T194" fmla="+- 0 837 585"/>
                <a:gd name="T195" fmla="*/ 837 h 255"/>
                <a:gd name="T196" fmla="+- 0 18316 3201"/>
                <a:gd name="T197" fmla="*/ T196 w 15116"/>
                <a:gd name="T198" fmla="+- 0 839 585"/>
                <a:gd name="T199" fmla="*/ 839 h 25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Lst>
              <a:rect l="0" t="0" r="r" b="b"/>
              <a:pathLst>
                <a:path w="15116" h="255">
                  <a:moveTo>
                    <a:pt x="14" y="252"/>
                  </a:moveTo>
                  <a:lnTo>
                    <a:pt x="29" y="219"/>
                  </a:lnTo>
                  <a:lnTo>
                    <a:pt x="14" y="234"/>
                  </a:lnTo>
                  <a:lnTo>
                    <a:pt x="0" y="219"/>
                  </a:lnTo>
                  <a:lnTo>
                    <a:pt x="14" y="252"/>
                  </a:lnTo>
                  <a:close/>
                  <a:moveTo>
                    <a:pt x="1226" y="0"/>
                  </a:moveTo>
                  <a:lnTo>
                    <a:pt x="1242" y="2"/>
                  </a:lnTo>
                  <a:lnTo>
                    <a:pt x="1259" y="4"/>
                  </a:lnTo>
                  <a:lnTo>
                    <a:pt x="1275" y="5"/>
                  </a:lnTo>
                  <a:lnTo>
                    <a:pt x="1292" y="7"/>
                  </a:lnTo>
                  <a:lnTo>
                    <a:pt x="1295" y="7"/>
                  </a:lnTo>
                  <a:lnTo>
                    <a:pt x="1300" y="7"/>
                  </a:lnTo>
                  <a:lnTo>
                    <a:pt x="1309" y="7"/>
                  </a:lnTo>
                  <a:lnTo>
                    <a:pt x="1320" y="7"/>
                  </a:lnTo>
                  <a:lnTo>
                    <a:pt x="1333" y="7"/>
                  </a:lnTo>
                  <a:lnTo>
                    <a:pt x="1350" y="7"/>
                  </a:lnTo>
                  <a:lnTo>
                    <a:pt x="1369" y="7"/>
                  </a:lnTo>
                  <a:lnTo>
                    <a:pt x="1390" y="8"/>
                  </a:lnTo>
                  <a:lnTo>
                    <a:pt x="1414" y="8"/>
                  </a:lnTo>
                  <a:lnTo>
                    <a:pt x="1440" y="8"/>
                  </a:lnTo>
                  <a:lnTo>
                    <a:pt x="1469" y="8"/>
                  </a:lnTo>
                  <a:lnTo>
                    <a:pt x="1500" y="8"/>
                  </a:lnTo>
                  <a:lnTo>
                    <a:pt x="1533" y="8"/>
                  </a:lnTo>
                  <a:lnTo>
                    <a:pt x="1569" y="8"/>
                  </a:lnTo>
                  <a:lnTo>
                    <a:pt x="1607" y="8"/>
                  </a:lnTo>
                  <a:lnTo>
                    <a:pt x="1647" y="8"/>
                  </a:lnTo>
                  <a:lnTo>
                    <a:pt x="1690" y="8"/>
                  </a:lnTo>
                  <a:lnTo>
                    <a:pt x="1735" y="8"/>
                  </a:lnTo>
                  <a:lnTo>
                    <a:pt x="1782" y="8"/>
                  </a:lnTo>
                  <a:lnTo>
                    <a:pt x="1831" y="8"/>
                  </a:lnTo>
                  <a:lnTo>
                    <a:pt x="1882" y="8"/>
                  </a:lnTo>
                  <a:lnTo>
                    <a:pt x="1935" y="8"/>
                  </a:lnTo>
                  <a:lnTo>
                    <a:pt x="1990" y="8"/>
                  </a:lnTo>
                  <a:lnTo>
                    <a:pt x="2048" y="8"/>
                  </a:lnTo>
                  <a:lnTo>
                    <a:pt x="2107" y="8"/>
                  </a:lnTo>
                  <a:lnTo>
                    <a:pt x="2168" y="9"/>
                  </a:lnTo>
                  <a:lnTo>
                    <a:pt x="2231" y="9"/>
                  </a:lnTo>
                  <a:lnTo>
                    <a:pt x="2296" y="9"/>
                  </a:lnTo>
                  <a:lnTo>
                    <a:pt x="2363" y="9"/>
                  </a:lnTo>
                  <a:lnTo>
                    <a:pt x="2432" y="9"/>
                  </a:lnTo>
                  <a:lnTo>
                    <a:pt x="2502" y="9"/>
                  </a:lnTo>
                  <a:lnTo>
                    <a:pt x="2574" y="9"/>
                  </a:lnTo>
                  <a:lnTo>
                    <a:pt x="2648" y="9"/>
                  </a:lnTo>
                  <a:lnTo>
                    <a:pt x="2724" y="9"/>
                  </a:lnTo>
                  <a:lnTo>
                    <a:pt x="2801" y="9"/>
                  </a:lnTo>
                  <a:lnTo>
                    <a:pt x="2880" y="9"/>
                  </a:lnTo>
                  <a:lnTo>
                    <a:pt x="2960" y="9"/>
                  </a:lnTo>
                  <a:lnTo>
                    <a:pt x="3042" y="9"/>
                  </a:lnTo>
                  <a:lnTo>
                    <a:pt x="3126" y="8"/>
                  </a:lnTo>
                  <a:lnTo>
                    <a:pt x="3211" y="8"/>
                  </a:lnTo>
                  <a:lnTo>
                    <a:pt x="3297" y="8"/>
                  </a:lnTo>
                  <a:lnTo>
                    <a:pt x="3385" y="8"/>
                  </a:lnTo>
                  <a:lnTo>
                    <a:pt x="3474" y="8"/>
                  </a:lnTo>
                  <a:lnTo>
                    <a:pt x="3565" y="8"/>
                  </a:lnTo>
                  <a:lnTo>
                    <a:pt x="3657" y="8"/>
                  </a:lnTo>
                  <a:lnTo>
                    <a:pt x="3750" y="8"/>
                  </a:lnTo>
                  <a:lnTo>
                    <a:pt x="3845" y="8"/>
                  </a:lnTo>
                  <a:lnTo>
                    <a:pt x="3941" y="8"/>
                  </a:lnTo>
                  <a:lnTo>
                    <a:pt x="4038" y="8"/>
                  </a:lnTo>
                  <a:lnTo>
                    <a:pt x="4136" y="8"/>
                  </a:lnTo>
                  <a:lnTo>
                    <a:pt x="4235" y="8"/>
                  </a:lnTo>
                  <a:lnTo>
                    <a:pt x="4336" y="8"/>
                  </a:lnTo>
                  <a:lnTo>
                    <a:pt x="4437" y="8"/>
                  </a:lnTo>
                  <a:lnTo>
                    <a:pt x="4540" y="8"/>
                  </a:lnTo>
                  <a:lnTo>
                    <a:pt x="4643" y="8"/>
                  </a:lnTo>
                  <a:lnTo>
                    <a:pt x="4748" y="8"/>
                  </a:lnTo>
                  <a:lnTo>
                    <a:pt x="4853" y="8"/>
                  </a:lnTo>
                  <a:lnTo>
                    <a:pt x="4959" y="8"/>
                  </a:lnTo>
                  <a:lnTo>
                    <a:pt x="5067" y="8"/>
                  </a:lnTo>
                  <a:lnTo>
                    <a:pt x="5175" y="8"/>
                  </a:lnTo>
                  <a:lnTo>
                    <a:pt x="5284" y="8"/>
                  </a:lnTo>
                  <a:lnTo>
                    <a:pt x="5393" y="8"/>
                  </a:lnTo>
                  <a:lnTo>
                    <a:pt x="5504" y="8"/>
                  </a:lnTo>
                  <a:lnTo>
                    <a:pt x="5615" y="8"/>
                  </a:lnTo>
                  <a:lnTo>
                    <a:pt x="5727" y="8"/>
                  </a:lnTo>
                  <a:lnTo>
                    <a:pt x="5840" y="8"/>
                  </a:lnTo>
                  <a:lnTo>
                    <a:pt x="5953" y="8"/>
                  </a:lnTo>
                  <a:lnTo>
                    <a:pt x="6066" y="8"/>
                  </a:lnTo>
                  <a:lnTo>
                    <a:pt x="6181" y="8"/>
                  </a:lnTo>
                  <a:lnTo>
                    <a:pt x="6296" y="8"/>
                  </a:lnTo>
                  <a:lnTo>
                    <a:pt x="6411" y="8"/>
                  </a:lnTo>
                  <a:lnTo>
                    <a:pt x="6527" y="8"/>
                  </a:lnTo>
                  <a:lnTo>
                    <a:pt x="6643" y="8"/>
                  </a:lnTo>
                  <a:lnTo>
                    <a:pt x="6760" y="8"/>
                  </a:lnTo>
                  <a:lnTo>
                    <a:pt x="6877" y="8"/>
                  </a:lnTo>
                  <a:lnTo>
                    <a:pt x="6994" y="8"/>
                  </a:lnTo>
                  <a:lnTo>
                    <a:pt x="7112" y="8"/>
                  </a:lnTo>
                  <a:lnTo>
                    <a:pt x="7229" y="8"/>
                  </a:lnTo>
                  <a:lnTo>
                    <a:pt x="7348" y="8"/>
                  </a:lnTo>
                  <a:lnTo>
                    <a:pt x="7466" y="8"/>
                  </a:lnTo>
                  <a:lnTo>
                    <a:pt x="7585" y="8"/>
                  </a:lnTo>
                  <a:lnTo>
                    <a:pt x="7703" y="8"/>
                  </a:lnTo>
                  <a:lnTo>
                    <a:pt x="7822" y="8"/>
                  </a:lnTo>
                  <a:lnTo>
                    <a:pt x="7941" y="8"/>
                  </a:lnTo>
                  <a:lnTo>
                    <a:pt x="8060" y="8"/>
                  </a:lnTo>
                  <a:lnTo>
                    <a:pt x="8179" y="8"/>
                  </a:lnTo>
                  <a:lnTo>
                    <a:pt x="8298" y="8"/>
                  </a:lnTo>
                  <a:lnTo>
                    <a:pt x="8417" y="8"/>
                  </a:lnTo>
                  <a:lnTo>
                    <a:pt x="8535" y="8"/>
                  </a:lnTo>
                  <a:lnTo>
                    <a:pt x="8654" y="8"/>
                  </a:lnTo>
                  <a:lnTo>
                    <a:pt x="8772" y="8"/>
                  </a:lnTo>
                  <a:lnTo>
                    <a:pt x="8891" y="8"/>
                  </a:lnTo>
                  <a:lnTo>
                    <a:pt x="9009" y="8"/>
                  </a:lnTo>
                  <a:lnTo>
                    <a:pt x="9127" y="8"/>
                  </a:lnTo>
                  <a:lnTo>
                    <a:pt x="9244" y="8"/>
                  </a:lnTo>
                  <a:lnTo>
                    <a:pt x="9362" y="8"/>
                  </a:lnTo>
                  <a:lnTo>
                    <a:pt x="9479" y="8"/>
                  </a:lnTo>
                  <a:lnTo>
                    <a:pt x="9595" y="8"/>
                  </a:lnTo>
                  <a:lnTo>
                    <a:pt x="9712" y="9"/>
                  </a:lnTo>
                  <a:lnTo>
                    <a:pt x="9827" y="9"/>
                  </a:lnTo>
                  <a:lnTo>
                    <a:pt x="9943" y="9"/>
                  </a:lnTo>
                  <a:lnTo>
                    <a:pt x="10057" y="9"/>
                  </a:lnTo>
                  <a:lnTo>
                    <a:pt x="10172" y="9"/>
                  </a:lnTo>
                  <a:lnTo>
                    <a:pt x="10285" y="9"/>
                  </a:lnTo>
                  <a:lnTo>
                    <a:pt x="10399" y="9"/>
                  </a:lnTo>
                  <a:lnTo>
                    <a:pt x="10511" y="9"/>
                  </a:lnTo>
                  <a:lnTo>
                    <a:pt x="10623" y="9"/>
                  </a:lnTo>
                  <a:lnTo>
                    <a:pt x="10734" y="10"/>
                  </a:lnTo>
                  <a:lnTo>
                    <a:pt x="10844" y="10"/>
                  </a:lnTo>
                  <a:lnTo>
                    <a:pt x="10954" y="10"/>
                  </a:lnTo>
                  <a:lnTo>
                    <a:pt x="11063" y="10"/>
                  </a:lnTo>
                  <a:lnTo>
                    <a:pt x="11171" y="10"/>
                  </a:lnTo>
                  <a:lnTo>
                    <a:pt x="11278" y="10"/>
                  </a:lnTo>
                  <a:lnTo>
                    <a:pt x="11385" y="11"/>
                  </a:lnTo>
                  <a:lnTo>
                    <a:pt x="11490" y="11"/>
                  </a:lnTo>
                  <a:lnTo>
                    <a:pt x="11594" y="11"/>
                  </a:lnTo>
                  <a:lnTo>
                    <a:pt x="11698" y="11"/>
                  </a:lnTo>
                  <a:lnTo>
                    <a:pt x="11800" y="11"/>
                  </a:lnTo>
                  <a:lnTo>
                    <a:pt x="11902" y="12"/>
                  </a:lnTo>
                  <a:lnTo>
                    <a:pt x="12002" y="12"/>
                  </a:lnTo>
                  <a:lnTo>
                    <a:pt x="12101" y="12"/>
                  </a:lnTo>
                  <a:lnTo>
                    <a:pt x="12199" y="12"/>
                  </a:lnTo>
                  <a:lnTo>
                    <a:pt x="12296" y="13"/>
                  </a:lnTo>
                  <a:lnTo>
                    <a:pt x="12392" y="13"/>
                  </a:lnTo>
                  <a:lnTo>
                    <a:pt x="12486" y="13"/>
                  </a:lnTo>
                  <a:lnTo>
                    <a:pt x="12580" y="13"/>
                  </a:lnTo>
                  <a:lnTo>
                    <a:pt x="12672" y="14"/>
                  </a:lnTo>
                  <a:lnTo>
                    <a:pt x="12762" y="14"/>
                  </a:lnTo>
                  <a:lnTo>
                    <a:pt x="12851" y="14"/>
                  </a:lnTo>
                  <a:lnTo>
                    <a:pt x="12939" y="14"/>
                  </a:lnTo>
                  <a:lnTo>
                    <a:pt x="13026" y="15"/>
                  </a:lnTo>
                  <a:lnTo>
                    <a:pt x="13110" y="15"/>
                  </a:lnTo>
                  <a:lnTo>
                    <a:pt x="13194" y="15"/>
                  </a:lnTo>
                  <a:lnTo>
                    <a:pt x="13276" y="16"/>
                  </a:lnTo>
                  <a:lnTo>
                    <a:pt x="13356" y="16"/>
                  </a:lnTo>
                  <a:lnTo>
                    <a:pt x="13435" y="16"/>
                  </a:lnTo>
                  <a:lnTo>
                    <a:pt x="13512" y="17"/>
                  </a:lnTo>
                  <a:lnTo>
                    <a:pt x="13587" y="17"/>
                  </a:lnTo>
                  <a:lnTo>
                    <a:pt x="13661" y="18"/>
                  </a:lnTo>
                  <a:lnTo>
                    <a:pt x="13733" y="18"/>
                  </a:lnTo>
                  <a:lnTo>
                    <a:pt x="13804" y="18"/>
                  </a:lnTo>
                  <a:lnTo>
                    <a:pt x="13872" y="19"/>
                  </a:lnTo>
                  <a:lnTo>
                    <a:pt x="13939" y="19"/>
                  </a:lnTo>
                  <a:lnTo>
                    <a:pt x="14004" y="20"/>
                  </a:lnTo>
                  <a:lnTo>
                    <a:pt x="14067" y="20"/>
                  </a:lnTo>
                  <a:lnTo>
                    <a:pt x="14128" y="21"/>
                  </a:lnTo>
                  <a:lnTo>
                    <a:pt x="14187" y="21"/>
                  </a:lnTo>
                  <a:lnTo>
                    <a:pt x="14244" y="22"/>
                  </a:lnTo>
                  <a:lnTo>
                    <a:pt x="14299" y="22"/>
                  </a:lnTo>
                  <a:lnTo>
                    <a:pt x="14352" y="23"/>
                  </a:lnTo>
                  <a:lnTo>
                    <a:pt x="14403" y="23"/>
                  </a:lnTo>
                  <a:lnTo>
                    <a:pt x="14452" y="24"/>
                  </a:lnTo>
                  <a:lnTo>
                    <a:pt x="14499" y="24"/>
                  </a:lnTo>
                  <a:lnTo>
                    <a:pt x="14544" y="25"/>
                  </a:lnTo>
                  <a:lnTo>
                    <a:pt x="14586" y="25"/>
                  </a:lnTo>
                  <a:lnTo>
                    <a:pt x="14626" y="26"/>
                  </a:lnTo>
                  <a:lnTo>
                    <a:pt x="14664" y="26"/>
                  </a:lnTo>
                  <a:lnTo>
                    <a:pt x="14700" y="27"/>
                  </a:lnTo>
                  <a:lnTo>
                    <a:pt x="14733" y="28"/>
                  </a:lnTo>
                  <a:lnTo>
                    <a:pt x="14764" y="28"/>
                  </a:lnTo>
                  <a:lnTo>
                    <a:pt x="14792" y="29"/>
                  </a:lnTo>
                  <a:lnTo>
                    <a:pt x="14819" y="30"/>
                  </a:lnTo>
                  <a:lnTo>
                    <a:pt x="14842" y="30"/>
                  </a:lnTo>
                  <a:lnTo>
                    <a:pt x="14863" y="31"/>
                  </a:lnTo>
                  <a:lnTo>
                    <a:pt x="14882" y="32"/>
                  </a:lnTo>
                  <a:lnTo>
                    <a:pt x="14898" y="32"/>
                  </a:lnTo>
                  <a:lnTo>
                    <a:pt x="14912" y="33"/>
                  </a:lnTo>
                  <a:lnTo>
                    <a:pt x="14922" y="34"/>
                  </a:lnTo>
                  <a:lnTo>
                    <a:pt x="14931" y="34"/>
                  </a:lnTo>
                  <a:lnTo>
                    <a:pt x="14936" y="35"/>
                  </a:lnTo>
                  <a:lnTo>
                    <a:pt x="14939" y="36"/>
                  </a:lnTo>
                  <a:lnTo>
                    <a:pt x="14988" y="70"/>
                  </a:lnTo>
                  <a:lnTo>
                    <a:pt x="15030" y="112"/>
                  </a:lnTo>
                  <a:lnTo>
                    <a:pt x="15065" y="161"/>
                  </a:lnTo>
                  <a:lnTo>
                    <a:pt x="15094" y="210"/>
                  </a:lnTo>
                  <a:lnTo>
                    <a:pt x="15098" y="218"/>
                  </a:lnTo>
                  <a:lnTo>
                    <a:pt x="15102" y="226"/>
                  </a:lnTo>
                  <a:lnTo>
                    <a:pt x="15105" y="233"/>
                  </a:lnTo>
                  <a:lnTo>
                    <a:pt x="15107" y="237"/>
                  </a:lnTo>
                  <a:lnTo>
                    <a:pt x="15109" y="241"/>
                  </a:lnTo>
                  <a:lnTo>
                    <a:pt x="15111" y="245"/>
                  </a:lnTo>
                  <a:lnTo>
                    <a:pt x="15112" y="246"/>
                  </a:lnTo>
                  <a:lnTo>
                    <a:pt x="15112" y="248"/>
                  </a:lnTo>
                  <a:lnTo>
                    <a:pt x="15113" y="250"/>
                  </a:lnTo>
                  <a:lnTo>
                    <a:pt x="15114" y="251"/>
                  </a:lnTo>
                  <a:lnTo>
                    <a:pt x="15114" y="252"/>
                  </a:lnTo>
                  <a:lnTo>
                    <a:pt x="15114" y="253"/>
                  </a:lnTo>
                  <a:lnTo>
                    <a:pt x="15115" y="253"/>
                  </a:lnTo>
                  <a:lnTo>
                    <a:pt x="15115" y="254"/>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78" name="Freeform 173">
              <a:extLst>
                <a:ext uri="{FF2B5EF4-FFF2-40B4-BE49-F238E27FC236}">
                  <a16:creationId xmlns:a16="http://schemas.microsoft.com/office/drawing/2014/main" id="{2D38E263-3CD8-D64A-357B-2A802B97E645}"/>
                </a:ext>
              </a:extLst>
            </p:cNvPr>
            <p:cNvSpPr>
              <a:spLocks/>
            </p:cNvSpPr>
            <p:nvPr/>
          </p:nvSpPr>
          <p:spPr bwMode="auto">
            <a:xfrm>
              <a:off x="18289" y="803"/>
              <a:ext cx="27" cy="37"/>
            </a:xfrm>
            <a:custGeom>
              <a:avLst/>
              <a:gdLst>
                <a:gd name="T0" fmla="+- 0 18316 18289"/>
                <a:gd name="T1" fmla="*/ T0 w 27"/>
                <a:gd name="T2" fmla="+- 0 839 803"/>
                <a:gd name="T3" fmla="*/ 839 h 37"/>
                <a:gd name="T4" fmla="+- 0 18289 18289"/>
                <a:gd name="T5" fmla="*/ T4 w 27"/>
                <a:gd name="T6" fmla="+- 0 815 803"/>
                <a:gd name="T7" fmla="*/ 815 h 37"/>
                <a:gd name="T8" fmla="+- 0 18309 18289"/>
                <a:gd name="T9" fmla="*/ T8 w 27"/>
                <a:gd name="T10" fmla="+- 0 822 803"/>
                <a:gd name="T11" fmla="*/ 822 h 37"/>
                <a:gd name="T12" fmla="+- 0 18316 18289"/>
                <a:gd name="T13" fmla="*/ T12 w 27"/>
                <a:gd name="T14" fmla="+- 0 803 803"/>
                <a:gd name="T15" fmla="*/ 803 h 37"/>
                <a:gd name="T16" fmla="+- 0 18316 18289"/>
                <a:gd name="T17" fmla="*/ T16 w 27"/>
                <a:gd name="T18" fmla="+- 0 839 803"/>
                <a:gd name="T19" fmla="*/ 839 h 37"/>
              </a:gdLst>
              <a:ahLst/>
              <a:cxnLst>
                <a:cxn ang="0">
                  <a:pos x="T1" y="T3"/>
                </a:cxn>
                <a:cxn ang="0">
                  <a:pos x="T5" y="T7"/>
                </a:cxn>
                <a:cxn ang="0">
                  <a:pos x="T9" y="T11"/>
                </a:cxn>
                <a:cxn ang="0">
                  <a:pos x="T13" y="T15"/>
                </a:cxn>
                <a:cxn ang="0">
                  <a:pos x="T17" y="T19"/>
                </a:cxn>
              </a:cxnLst>
              <a:rect l="0" t="0" r="r" b="b"/>
              <a:pathLst>
                <a:path w="27" h="37">
                  <a:moveTo>
                    <a:pt x="27" y="36"/>
                  </a:moveTo>
                  <a:lnTo>
                    <a:pt x="0" y="12"/>
                  </a:lnTo>
                  <a:lnTo>
                    <a:pt x="20" y="19"/>
                  </a:lnTo>
                  <a:lnTo>
                    <a:pt x="27" y="0"/>
                  </a:lnTo>
                  <a:lnTo>
                    <a:pt x="27" y="36"/>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279" name="AutoShape 172">
              <a:extLst>
                <a:ext uri="{FF2B5EF4-FFF2-40B4-BE49-F238E27FC236}">
                  <a16:creationId xmlns:a16="http://schemas.microsoft.com/office/drawing/2014/main" id="{3F4EB6C8-0766-C09C-327D-9A8D5B233A6A}"/>
                </a:ext>
              </a:extLst>
            </p:cNvPr>
            <p:cNvSpPr>
              <a:spLocks/>
            </p:cNvSpPr>
            <p:nvPr/>
          </p:nvSpPr>
          <p:spPr bwMode="auto">
            <a:xfrm>
              <a:off x="4426" y="584"/>
              <a:ext cx="15178" cy="255"/>
            </a:xfrm>
            <a:custGeom>
              <a:avLst/>
              <a:gdLst>
                <a:gd name="T0" fmla="+- 0 18289 4427"/>
                <a:gd name="T1" fmla="*/ T0 w 15178"/>
                <a:gd name="T2" fmla="+- 0 815 585"/>
                <a:gd name="T3" fmla="*/ 815 h 255"/>
                <a:gd name="T4" fmla="+- 0 4460 4427"/>
                <a:gd name="T5" fmla="*/ T4 w 15178"/>
                <a:gd name="T6" fmla="+- 0 589 585"/>
                <a:gd name="T7" fmla="*/ 589 h 255"/>
                <a:gd name="T8" fmla="+- 0 4499 4427"/>
                <a:gd name="T9" fmla="*/ T8 w 15178"/>
                <a:gd name="T10" fmla="+- 0 592 585"/>
                <a:gd name="T11" fmla="*/ 592 h 255"/>
                <a:gd name="T12" fmla="+- 0 4542 4427"/>
                <a:gd name="T13" fmla="*/ T12 w 15178"/>
                <a:gd name="T14" fmla="+- 0 592 585"/>
                <a:gd name="T15" fmla="*/ 592 h 255"/>
                <a:gd name="T16" fmla="+- 0 4623 4427"/>
                <a:gd name="T17" fmla="*/ T16 w 15178"/>
                <a:gd name="T18" fmla="+- 0 592 585"/>
                <a:gd name="T19" fmla="*/ 592 h 255"/>
                <a:gd name="T20" fmla="+- 0 4740 4427"/>
                <a:gd name="T21" fmla="*/ T20 w 15178"/>
                <a:gd name="T22" fmla="+- 0 593 585"/>
                <a:gd name="T23" fmla="*/ 593 h 255"/>
                <a:gd name="T24" fmla="+- 0 4892 4427"/>
                <a:gd name="T25" fmla="*/ T24 w 15178"/>
                <a:gd name="T26" fmla="+- 0 593 585"/>
                <a:gd name="T27" fmla="*/ 593 h 255"/>
                <a:gd name="T28" fmla="+- 0 5077 4427"/>
                <a:gd name="T29" fmla="*/ T28 w 15178"/>
                <a:gd name="T30" fmla="+- 0 593 585"/>
                <a:gd name="T31" fmla="*/ 593 h 255"/>
                <a:gd name="T32" fmla="+- 0 5292 4427"/>
                <a:gd name="T33" fmla="*/ T32 w 15178"/>
                <a:gd name="T34" fmla="+- 0 593 585"/>
                <a:gd name="T35" fmla="*/ 593 h 255"/>
                <a:gd name="T36" fmla="+- 0 5537 4427"/>
                <a:gd name="T37" fmla="*/ T36 w 15178"/>
                <a:gd name="T38" fmla="+- 0 594 585"/>
                <a:gd name="T39" fmla="*/ 594 h 255"/>
                <a:gd name="T40" fmla="+- 0 5809 4427"/>
                <a:gd name="T41" fmla="*/ T40 w 15178"/>
                <a:gd name="T42" fmla="+- 0 594 585"/>
                <a:gd name="T43" fmla="*/ 594 h 255"/>
                <a:gd name="T44" fmla="+- 0 6108 4427"/>
                <a:gd name="T45" fmla="*/ T44 w 15178"/>
                <a:gd name="T46" fmla="+- 0 594 585"/>
                <a:gd name="T47" fmla="*/ 594 h 255"/>
                <a:gd name="T48" fmla="+- 0 6430 4427"/>
                <a:gd name="T49" fmla="*/ T48 w 15178"/>
                <a:gd name="T50" fmla="+- 0 594 585"/>
                <a:gd name="T51" fmla="*/ 594 h 255"/>
                <a:gd name="T52" fmla="+- 0 6775 4427"/>
                <a:gd name="T53" fmla="*/ T52 w 15178"/>
                <a:gd name="T54" fmla="+- 0 595 585"/>
                <a:gd name="T55" fmla="*/ 595 h 255"/>
                <a:gd name="T56" fmla="+- 0 7140 4427"/>
                <a:gd name="T57" fmla="*/ T56 w 15178"/>
                <a:gd name="T58" fmla="+- 0 595 585"/>
                <a:gd name="T59" fmla="*/ 595 h 255"/>
                <a:gd name="T60" fmla="+- 0 7524 4427"/>
                <a:gd name="T61" fmla="*/ T60 w 15178"/>
                <a:gd name="T62" fmla="+- 0 595 585"/>
                <a:gd name="T63" fmla="*/ 595 h 255"/>
                <a:gd name="T64" fmla="+- 0 7925 4427"/>
                <a:gd name="T65" fmla="*/ T64 w 15178"/>
                <a:gd name="T66" fmla="+- 0 596 585"/>
                <a:gd name="T67" fmla="*/ 596 h 255"/>
                <a:gd name="T68" fmla="+- 0 8342 4427"/>
                <a:gd name="T69" fmla="*/ T68 w 15178"/>
                <a:gd name="T70" fmla="+- 0 596 585"/>
                <a:gd name="T71" fmla="*/ 596 h 255"/>
                <a:gd name="T72" fmla="+- 0 8773 4427"/>
                <a:gd name="T73" fmla="*/ T72 w 15178"/>
                <a:gd name="T74" fmla="+- 0 596 585"/>
                <a:gd name="T75" fmla="*/ 596 h 255"/>
                <a:gd name="T76" fmla="+- 0 9215 4427"/>
                <a:gd name="T77" fmla="*/ T76 w 15178"/>
                <a:gd name="T78" fmla="+- 0 596 585"/>
                <a:gd name="T79" fmla="*/ 596 h 255"/>
                <a:gd name="T80" fmla="+- 0 9667 4427"/>
                <a:gd name="T81" fmla="*/ T80 w 15178"/>
                <a:gd name="T82" fmla="+- 0 597 585"/>
                <a:gd name="T83" fmla="*/ 597 h 255"/>
                <a:gd name="T84" fmla="+- 0 10128 4427"/>
                <a:gd name="T85" fmla="*/ T84 w 15178"/>
                <a:gd name="T86" fmla="+- 0 597 585"/>
                <a:gd name="T87" fmla="*/ 597 h 255"/>
                <a:gd name="T88" fmla="+- 0 10596 4427"/>
                <a:gd name="T89" fmla="*/ T88 w 15178"/>
                <a:gd name="T90" fmla="+- 0 598 585"/>
                <a:gd name="T91" fmla="*/ 598 h 255"/>
                <a:gd name="T92" fmla="+- 0 11069 4427"/>
                <a:gd name="T93" fmla="*/ T92 w 15178"/>
                <a:gd name="T94" fmla="+- 0 598 585"/>
                <a:gd name="T95" fmla="*/ 598 h 255"/>
                <a:gd name="T96" fmla="+- 0 11545 4427"/>
                <a:gd name="T97" fmla="*/ T96 w 15178"/>
                <a:gd name="T98" fmla="+- 0 599 585"/>
                <a:gd name="T99" fmla="*/ 599 h 255"/>
                <a:gd name="T100" fmla="+- 0 12022 4427"/>
                <a:gd name="T101" fmla="*/ T100 w 15178"/>
                <a:gd name="T102" fmla="+- 0 599 585"/>
                <a:gd name="T103" fmla="*/ 599 h 255"/>
                <a:gd name="T104" fmla="+- 0 12499 4427"/>
                <a:gd name="T105" fmla="*/ T104 w 15178"/>
                <a:gd name="T106" fmla="+- 0 599 585"/>
                <a:gd name="T107" fmla="*/ 599 h 255"/>
                <a:gd name="T108" fmla="+- 0 12975 4427"/>
                <a:gd name="T109" fmla="*/ T108 w 15178"/>
                <a:gd name="T110" fmla="+- 0 600 585"/>
                <a:gd name="T111" fmla="*/ 600 h 255"/>
                <a:gd name="T112" fmla="+- 0 13446 4427"/>
                <a:gd name="T113" fmla="*/ T112 w 15178"/>
                <a:gd name="T114" fmla="+- 0 601 585"/>
                <a:gd name="T115" fmla="*/ 601 h 255"/>
                <a:gd name="T116" fmla="+- 0 13912 4427"/>
                <a:gd name="T117" fmla="*/ T116 w 15178"/>
                <a:gd name="T118" fmla="+- 0 601 585"/>
                <a:gd name="T119" fmla="*/ 601 h 255"/>
                <a:gd name="T120" fmla="+- 0 14371 4427"/>
                <a:gd name="T121" fmla="*/ T120 w 15178"/>
                <a:gd name="T122" fmla="+- 0 602 585"/>
                <a:gd name="T123" fmla="*/ 602 h 255"/>
                <a:gd name="T124" fmla="+- 0 14821 4427"/>
                <a:gd name="T125" fmla="*/ T124 w 15178"/>
                <a:gd name="T126" fmla="+- 0 602 585"/>
                <a:gd name="T127" fmla="*/ 602 h 255"/>
                <a:gd name="T128" fmla="+- 0 15261 4427"/>
                <a:gd name="T129" fmla="*/ T128 w 15178"/>
                <a:gd name="T130" fmla="+- 0 603 585"/>
                <a:gd name="T131" fmla="*/ 603 h 255"/>
                <a:gd name="T132" fmla="+- 0 15688 4427"/>
                <a:gd name="T133" fmla="*/ T132 w 15178"/>
                <a:gd name="T134" fmla="+- 0 604 585"/>
                <a:gd name="T135" fmla="*/ 604 h 255"/>
                <a:gd name="T136" fmla="+- 0 16101 4427"/>
                <a:gd name="T137" fmla="*/ T136 w 15178"/>
                <a:gd name="T138" fmla="+- 0 605 585"/>
                <a:gd name="T139" fmla="*/ 605 h 255"/>
                <a:gd name="T140" fmla="+- 0 16498 4427"/>
                <a:gd name="T141" fmla="*/ T140 w 15178"/>
                <a:gd name="T142" fmla="+- 0 605 585"/>
                <a:gd name="T143" fmla="*/ 605 h 255"/>
                <a:gd name="T144" fmla="+- 0 16877 4427"/>
                <a:gd name="T145" fmla="*/ T144 w 15178"/>
                <a:gd name="T146" fmla="+- 0 606 585"/>
                <a:gd name="T147" fmla="*/ 606 h 255"/>
                <a:gd name="T148" fmla="+- 0 17237 4427"/>
                <a:gd name="T149" fmla="*/ T148 w 15178"/>
                <a:gd name="T150" fmla="+- 0 607 585"/>
                <a:gd name="T151" fmla="*/ 607 h 255"/>
                <a:gd name="T152" fmla="+- 0 17577 4427"/>
                <a:gd name="T153" fmla="*/ T152 w 15178"/>
                <a:gd name="T154" fmla="+- 0 608 585"/>
                <a:gd name="T155" fmla="*/ 608 h 255"/>
                <a:gd name="T156" fmla="+- 0 17893 4427"/>
                <a:gd name="T157" fmla="*/ T156 w 15178"/>
                <a:gd name="T158" fmla="+- 0 609 585"/>
                <a:gd name="T159" fmla="*/ 609 h 255"/>
                <a:gd name="T160" fmla="+- 0 18184 4427"/>
                <a:gd name="T161" fmla="*/ T160 w 15178"/>
                <a:gd name="T162" fmla="+- 0 610 585"/>
                <a:gd name="T163" fmla="*/ 610 h 255"/>
                <a:gd name="T164" fmla="+- 0 18450 4427"/>
                <a:gd name="T165" fmla="*/ T164 w 15178"/>
                <a:gd name="T166" fmla="+- 0 611 585"/>
                <a:gd name="T167" fmla="*/ 611 h 255"/>
                <a:gd name="T168" fmla="+- 0 18687 4427"/>
                <a:gd name="T169" fmla="*/ T168 w 15178"/>
                <a:gd name="T170" fmla="+- 0 612 585"/>
                <a:gd name="T171" fmla="*/ 612 h 255"/>
                <a:gd name="T172" fmla="+- 0 18895 4427"/>
                <a:gd name="T173" fmla="*/ T172 w 15178"/>
                <a:gd name="T174" fmla="+- 0 614 585"/>
                <a:gd name="T175" fmla="*/ 614 h 255"/>
                <a:gd name="T176" fmla="+- 0 19071 4427"/>
                <a:gd name="T177" fmla="*/ T176 w 15178"/>
                <a:gd name="T178" fmla="+- 0 615 585"/>
                <a:gd name="T179" fmla="*/ 615 h 255"/>
                <a:gd name="T180" fmla="+- 0 19214 4427"/>
                <a:gd name="T181" fmla="*/ T180 w 15178"/>
                <a:gd name="T182" fmla="+- 0 616 585"/>
                <a:gd name="T183" fmla="*/ 616 h 255"/>
                <a:gd name="T184" fmla="+- 0 19322 4427"/>
                <a:gd name="T185" fmla="*/ T184 w 15178"/>
                <a:gd name="T186" fmla="+- 0 618 585"/>
                <a:gd name="T187" fmla="*/ 618 h 255"/>
                <a:gd name="T188" fmla="+- 0 19393 4427"/>
                <a:gd name="T189" fmla="*/ T188 w 15178"/>
                <a:gd name="T190" fmla="+- 0 619 585"/>
                <a:gd name="T191" fmla="*/ 619 h 255"/>
                <a:gd name="T192" fmla="+- 0 19426 4427"/>
                <a:gd name="T193" fmla="*/ T192 w 15178"/>
                <a:gd name="T194" fmla="+- 0 621 585"/>
                <a:gd name="T195" fmla="*/ 621 h 255"/>
                <a:gd name="T196" fmla="+- 0 19554 4427"/>
                <a:gd name="T197" fmla="*/ T196 w 15178"/>
                <a:gd name="T198" fmla="+- 0 746 585"/>
                <a:gd name="T199" fmla="*/ 746 h 255"/>
                <a:gd name="T200" fmla="+- 0 19594 4427"/>
                <a:gd name="T201" fmla="*/ T200 w 15178"/>
                <a:gd name="T202" fmla="+- 0 818 585"/>
                <a:gd name="T203" fmla="*/ 818 h 255"/>
                <a:gd name="T204" fmla="+- 0 19601 4427"/>
                <a:gd name="T205" fmla="*/ T204 w 15178"/>
                <a:gd name="T206" fmla="+- 0 831 585"/>
                <a:gd name="T207" fmla="*/ 831 h 255"/>
                <a:gd name="T208" fmla="+- 0 19603 4427"/>
                <a:gd name="T209" fmla="*/ T208 w 15178"/>
                <a:gd name="T210" fmla="+- 0 837 585"/>
                <a:gd name="T211" fmla="*/ 837 h 255"/>
                <a:gd name="T212" fmla="+- 0 19604 4427"/>
                <a:gd name="T213" fmla="*/ T212 w 15178"/>
                <a:gd name="T214" fmla="+- 0 839 585"/>
                <a:gd name="T215" fmla="*/ 839 h 25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Lst>
              <a:rect l="0" t="0" r="r" b="b"/>
              <a:pathLst>
                <a:path w="15178" h="255">
                  <a:moveTo>
                    <a:pt x="13889" y="254"/>
                  </a:moveTo>
                  <a:lnTo>
                    <a:pt x="13889" y="218"/>
                  </a:lnTo>
                  <a:lnTo>
                    <a:pt x="13882" y="237"/>
                  </a:lnTo>
                  <a:lnTo>
                    <a:pt x="13862" y="230"/>
                  </a:lnTo>
                  <a:lnTo>
                    <a:pt x="13889" y="254"/>
                  </a:lnTo>
                  <a:close/>
                  <a:moveTo>
                    <a:pt x="0" y="0"/>
                  </a:moveTo>
                  <a:lnTo>
                    <a:pt x="16" y="2"/>
                  </a:lnTo>
                  <a:lnTo>
                    <a:pt x="33" y="4"/>
                  </a:lnTo>
                  <a:lnTo>
                    <a:pt x="49" y="5"/>
                  </a:lnTo>
                  <a:lnTo>
                    <a:pt x="66" y="7"/>
                  </a:lnTo>
                  <a:lnTo>
                    <a:pt x="68" y="7"/>
                  </a:lnTo>
                  <a:lnTo>
                    <a:pt x="72" y="7"/>
                  </a:lnTo>
                  <a:lnTo>
                    <a:pt x="79" y="7"/>
                  </a:lnTo>
                  <a:lnTo>
                    <a:pt x="89" y="7"/>
                  </a:lnTo>
                  <a:lnTo>
                    <a:pt x="101" y="7"/>
                  </a:lnTo>
                  <a:lnTo>
                    <a:pt x="115" y="7"/>
                  </a:lnTo>
                  <a:lnTo>
                    <a:pt x="132" y="7"/>
                  </a:lnTo>
                  <a:lnTo>
                    <a:pt x="151" y="7"/>
                  </a:lnTo>
                  <a:lnTo>
                    <a:pt x="172" y="7"/>
                  </a:lnTo>
                  <a:lnTo>
                    <a:pt x="196" y="7"/>
                  </a:lnTo>
                  <a:lnTo>
                    <a:pt x="222" y="7"/>
                  </a:lnTo>
                  <a:lnTo>
                    <a:pt x="250" y="7"/>
                  </a:lnTo>
                  <a:lnTo>
                    <a:pt x="281" y="8"/>
                  </a:lnTo>
                  <a:lnTo>
                    <a:pt x="313" y="8"/>
                  </a:lnTo>
                  <a:lnTo>
                    <a:pt x="348" y="8"/>
                  </a:lnTo>
                  <a:lnTo>
                    <a:pt x="385" y="8"/>
                  </a:lnTo>
                  <a:lnTo>
                    <a:pt x="424" y="8"/>
                  </a:lnTo>
                  <a:lnTo>
                    <a:pt x="465" y="8"/>
                  </a:lnTo>
                  <a:lnTo>
                    <a:pt x="508" y="8"/>
                  </a:lnTo>
                  <a:lnTo>
                    <a:pt x="553" y="8"/>
                  </a:lnTo>
                  <a:lnTo>
                    <a:pt x="600" y="8"/>
                  </a:lnTo>
                  <a:lnTo>
                    <a:pt x="650" y="8"/>
                  </a:lnTo>
                  <a:lnTo>
                    <a:pt x="701" y="8"/>
                  </a:lnTo>
                  <a:lnTo>
                    <a:pt x="754" y="8"/>
                  </a:lnTo>
                  <a:lnTo>
                    <a:pt x="808" y="8"/>
                  </a:lnTo>
                  <a:lnTo>
                    <a:pt x="865" y="8"/>
                  </a:lnTo>
                  <a:lnTo>
                    <a:pt x="924" y="8"/>
                  </a:lnTo>
                  <a:lnTo>
                    <a:pt x="984" y="8"/>
                  </a:lnTo>
                  <a:lnTo>
                    <a:pt x="1046" y="9"/>
                  </a:lnTo>
                  <a:lnTo>
                    <a:pt x="1110" y="9"/>
                  </a:lnTo>
                  <a:lnTo>
                    <a:pt x="1176" y="9"/>
                  </a:lnTo>
                  <a:lnTo>
                    <a:pt x="1243" y="9"/>
                  </a:lnTo>
                  <a:lnTo>
                    <a:pt x="1312" y="9"/>
                  </a:lnTo>
                  <a:lnTo>
                    <a:pt x="1382" y="9"/>
                  </a:lnTo>
                  <a:lnTo>
                    <a:pt x="1455" y="9"/>
                  </a:lnTo>
                  <a:lnTo>
                    <a:pt x="1528" y="9"/>
                  </a:lnTo>
                  <a:lnTo>
                    <a:pt x="1604" y="9"/>
                  </a:lnTo>
                  <a:lnTo>
                    <a:pt x="1681" y="9"/>
                  </a:lnTo>
                  <a:lnTo>
                    <a:pt x="1759" y="9"/>
                  </a:lnTo>
                  <a:lnTo>
                    <a:pt x="1839" y="9"/>
                  </a:lnTo>
                  <a:lnTo>
                    <a:pt x="1920" y="9"/>
                  </a:lnTo>
                  <a:lnTo>
                    <a:pt x="2003" y="9"/>
                  </a:lnTo>
                  <a:lnTo>
                    <a:pt x="2087" y="9"/>
                  </a:lnTo>
                  <a:lnTo>
                    <a:pt x="2173" y="10"/>
                  </a:lnTo>
                  <a:lnTo>
                    <a:pt x="2259" y="10"/>
                  </a:lnTo>
                  <a:lnTo>
                    <a:pt x="2348" y="10"/>
                  </a:lnTo>
                  <a:lnTo>
                    <a:pt x="2437" y="10"/>
                  </a:lnTo>
                  <a:lnTo>
                    <a:pt x="2528" y="10"/>
                  </a:lnTo>
                  <a:lnTo>
                    <a:pt x="2620" y="10"/>
                  </a:lnTo>
                  <a:lnTo>
                    <a:pt x="2713" y="10"/>
                  </a:lnTo>
                  <a:lnTo>
                    <a:pt x="2807" y="10"/>
                  </a:lnTo>
                  <a:lnTo>
                    <a:pt x="2903" y="10"/>
                  </a:lnTo>
                  <a:lnTo>
                    <a:pt x="2999" y="10"/>
                  </a:lnTo>
                  <a:lnTo>
                    <a:pt x="3097" y="10"/>
                  </a:lnTo>
                  <a:lnTo>
                    <a:pt x="3196" y="10"/>
                  </a:lnTo>
                  <a:lnTo>
                    <a:pt x="3296" y="10"/>
                  </a:lnTo>
                  <a:lnTo>
                    <a:pt x="3397" y="10"/>
                  </a:lnTo>
                  <a:lnTo>
                    <a:pt x="3498" y="11"/>
                  </a:lnTo>
                  <a:lnTo>
                    <a:pt x="3601" y="11"/>
                  </a:lnTo>
                  <a:lnTo>
                    <a:pt x="3705" y="11"/>
                  </a:lnTo>
                  <a:lnTo>
                    <a:pt x="3810" y="11"/>
                  </a:lnTo>
                  <a:lnTo>
                    <a:pt x="3915" y="11"/>
                  </a:lnTo>
                  <a:lnTo>
                    <a:pt x="4022" y="11"/>
                  </a:lnTo>
                  <a:lnTo>
                    <a:pt x="4129" y="11"/>
                  </a:lnTo>
                  <a:lnTo>
                    <a:pt x="4237" y="11"/>
                  </a:lnTo>
                  <a:lnTo>
                    <a:pt x="4346" y="11"/>
                  </a:lnTo>
                  <a:lnTo>
                    <a:pt x="4455" y="11"/>
                  </a:lnTo>
                  <a:lnTo>
                    <a:pt x="4565" y="11"/>
                  </a:lnTo>
                  <a:lnTo>
                    <a:pt x="4676" y="11"/>
                  </a:lnTo>
                  <a:lnTo>
                    <a:pt x="4788" y="11"/>
                  </a:lnTo>
                  <a:lnTo>
                    <a:pt x="4900" y="12"/>
                  </a:lnTo>
                  <a:lnTo>
                    <a:pt x="5013" y="12"/>
                  </a:lnTo>
                  <a:lnTo>
                    <a:pt x="5126" y="12"/>
                  </a:lnTo>
                  <a:lnTo>
                    <a:pt x="5240" y="12"/>
                  </a:lnTo>
                  <a:lnTo>
                    <a:pt x="5355" y="12"/>
                  </a:lnTo>
                  <a:lnTo>
                    <a:pt x="5470" y="12"/>
                  </a:lnTo>
                  <a:lnTo>
                    <a:pt x="5585" y="12"/>
                  </a:lnTo>
                  <a:lnTo>
                    <a:pt x="5701" y="12"/>
                  </a:lnTo>
                  <a:lnTo>
                    <a:pt x="5818" y="12"/>
                  </a:lnTo>
                  <a:lnTo>
                    <a:pt x="5935" y="12"/>
                  </a:lnTo>
                  <a:lnTo>
                    <a:pt x="6052" y="13"/>
                  </a:lnTo>
                  <a:lnTo>
                    <a:pt x="6169" y="13"/>
                  </a:lnTo>
                  <a:lnTo>
                    <a:pt x="6287" y="13"/>
                  </a:lnTo>
                  <a:lnTo>
                    <a:pt x="6405" y="13"/>
                  </a:lnTo>
                  <a:lnTo>
                    <a:pt x="6523" y="13"/>
                  </a:lnTo>
                  <a:lnTo>
                    <a:pt x="6642" y="13"/>
                  </a:lnTo>
                  <a:lnTo>
                    <a:pt x="6761" y="13"/>
                  </a:lnTo>
                  <a:lnTo>
                    <a:pt x="6879" y="13"/>
                  </a:lnTo>
                  <a:lnTo>
                    <a:pt x="6999" y="13"/>
                  </a:lnTo>
                  <a:lnTo>
                    <a:pt x="7118" y="14"/>
                  </a:lnTo>
                  <a:lnTo>
                    <a:pt x="7237" y="14"/>
                  </a:lnTo>
                  <a:lnTo>
                    <a:pt x="7356" y="14"/>
                  </a:lnTo>
                  <a:lnTo>
                    <a:pt x="7476" y="14"/>
                  </a:lnTo>
                  <a:lnTo>
                    <a:pt x="7595" y="14"/>
                  </a:lnTo>
                  <a:lnTo>
                    <a:pt x="7715" y="14"/>
                  </a:lnTo>
                  <a:lnTo>
                    <a:pt x="7834" y="14"/>
                  </a:lnTo>
                  <a:lnTo>
                    <a:pt x="7953" y="14"/>
                  </a:lnTo>
                  <a:lnTo>
                    <a:pt x="8072" y="14"/>
                  </a:lnTo>
                  <a:lnTo>
                    <a:pt x="8192" y="15"/>
                  </a:lnTo>
                  <a:lnTo>
                    <a:pt x="8310" y="15"/>
                  </a:lnTo>
                  <a:lnTo>
                    <a:pt x="8429" y="15"/>
                  </a:lnTo>
                  <a:lnTo>
                    <a:pt x="8548" y="15"/>
                  </a:lnTo>
                  <a:lnTo>
                    <a:pt x="8666" y="15"/>
                  </a:lnTo>
                  <a:lnTo>
                    <a:pt x="8784" y="15"/>
                  </a:lnTo>
                  <a:lnTo>
                    <a:pt x="8902" y="15"/>
                  </a:lnTo>
                  <a:lnTo>
                    <a:pt x="9019" y="16"/>
                  </a:lnTo>
                  <a:lnTo>
                    <a:pt x="9136" y="16"/>
                  </a:lnTo>
                  <a:lnTo>
                    <a:pt x="9253" y="16"/>
                  </a:lnTo>
                  <a:lnTo>
                    <a:pt x="9370" y="16"/>
                  </a:lnTo>
                  <a:lnTo>
                    <a:pt x="9485" y="16"/>
                  </a:lnTo>
                  <a:lnTo>
                    <a:pt x="9601" y="16"/>
                  </a:lnTo>
                  <a:lnTo>
                    <a:pt x="9716" y="16"/>
                  </a:lnTo>
                  <a:lnTo>
                    <a:pt x="9830" y="17"/>
                  </a:lnTo>
                  <a:lnTo>
                    <a:pt x="9944" y="17"/>
                  </a:lnTo>
                  <a:lnTo>
                    <a:pt x="10058" y="17"/>
                  </a:lnTo>
                  <a:lnTo>
                    <a:pt x="10171" y="17"/>
                  </a:lnTo>
                  <a:lnTo>
                    <a:pt x="10283" y="17"/>
                  </a:lnTo>
                  <a:lnTo>
                    <a:pt x="10394" y="17"/>
                  </a:lnTo>
                  <a:lnTo>
                    <a:pt x="10505" y="18"/>
                  </a:lnTo>
                  <a:lnTo>
                    <a:pt x="10616" y="18"/>
                  </a:lnTo>
                  <a:lnTo>
                    <a:pt x="10725" y="18"/>
                  </a:lnTo>
                  <a:lnTo>
                    <a:pt x="10834" y="18"/>
                  </a:lnTo>
                  <a:lnTo>
                    <a:pt x="10942" y="18"/>
                  </a:lnTo>
                  <a:lnTo>
                    <a:pt x="11049" y="19"/>
                  </a:lnTo>
                  <a:lnTo>
                    <a:pt x="11155" y="19"/>
                  </a:lnTo>
                  <a:lnTo>
                    <a:pt x="11261" y="19"/>
                  </a:lnTo>
                  <a:lnTo>
                    <a:pt x="11366" y="19"/>
                  </a:lnTo>
                  <a:lnTo>
                    <a:pt x="11469" y="19"/>
                  </a:lnTo>
                  <a:lnTo>
                    <a:pt x="11572" y="19"/>
                  </a:lnTo>
                  <a:lnTo>
                    <a:pt x="11674" y="20"/>
                  </a:lnTo>
                  <a:lnTo>
                    <a:pt x="11775" y="20"/>
                  </a:lnTo>
                  <a:lnTo>
                    <a:pt x="11874" y="20"/>
                  </a:lnTo>
                  <a:lnTo>
                    <a:pt x="11973" y="20"/>
                  </a:lnTo>
                  <a:lnTo>
                    <a:pt x="12071" y="20"/>
                  </a:lnTo>
                  <a:lnTo>
                    <a:pt x="12167" y="21"/>
                  </a:lnTo>
                  <a:lnTo>
                    <a:pt x="12263" y="21"/>
                  </a:lnTo>
                  <a:lnTo>
                    <a:pt x="12357" y="21"/>
                  </a:lnTo>
                  <a:lnTo>
                    <a:pt x="12450" y="21"/>
                  </a:lnTo>
                  <a:lnTo>
                    <a:pt x="12542" y="22"/>
                  </a:lnTo>
                  <a:lnTo>
                    <a:pt x="12633" y="22"/>
                  </a:lnTo>
                  <a:lnTo>
                    <a:pt x="12722" y="22"/>
                  </a:lnTo>
                  <a:lnTo>
                    <a:pt x="12810" y="22"/>
                  </a:lnTo>
                  <a:lnTo>
                    <a:pt x="12897" y="22"/>
                  </a:lnTo>
                  <a:lnTo>
                    <a:pt x="12983" y="23"/>
                  </a:lnTo>
                  <a:lnTo>
                    <a:pt x="13067" y="23"/>
                  </a:lnTo>
                  <a:lnTo>
                    <a:pt x="13150" y="23"/>
                  </a:lnTo>
                  <a:lnTo>
                    <a:pt x="13231" y="23"/>
                  </a:lnTo>
                  <a:lnTo>
                    <a:pt x="13311" y="24"/>
                  </a:lnTo>
                  <a:lnTo>
                    <a:pt x="13389" y="24"/>
                  </a:lnTo>
                  <a:lnTo>
                    <a:pt x="13466" y="24"/>
                  </a:lnTo>
                  <a:lnTo>
                    <a:pt x="13541" y="24"/>
                  </a:lnTo>
                  <a:lnTo>
                    <a:pt x="13615" y="25"/>
                  </a:lnTo>
                  <a:lnTo>
                    <a:pt x="13687" y="25"/>
                  </a:lnTo>
                  <a:lnTo>
                    <a:pt x="13757" y="25"/>
                  </a:lnTo>
                  <a:lnTo>
                    <a:pt x="13826" y="26"/>
                  </a:lnTo>
                  <a:lnTo>
                    <a:pt x="13894" y="26"/>
                  </a:lnTo>
                  <a:lnTo>
                    <a:pt x="13959" y="26"/>
                  </a:lnTo>
                  <a:lnTo>
                    <a:pt x="14023" y="26"/>
                  </a:lnTo>
                  <a:lnTo>
                    <a:pt x="14085" y="27"/>
                  </a:lnTo>
                  <a:lnTo>
                    <a:pt x="14145" y="27"/>
                  </a:lnTo>
                  <a:lnTo>
                    <a:pt x="14204" y="27"/>
                  </a:lnTo>
                  <a:lnTo>
                    <a:pt x="14260" y="27"/>
                  </a:lnTo>
                  <a:lnTo>
                    <a:pt x="14315" y="28"/>
                  </a:lnTo>
                  <a:lnTo>
                    <a:pt x="14368" y="28"/>
                  </a:lnTo>
                  <a:lnTo>
                    <a:pt x="14419" y="28"/>
                  </a:lnTo>
                  <a:lnTo>
                    <a:pt x="14468" y="29"/>
                  </a:lnTo>
                  <a:lnTo>
                    <a:pt x="14515" y="29"/>
                  </a:lnTo>
                  <a:lnTo>
                    <a:pt x="14560" y="29"/>
                  </a:lnTo>
                  <a:lnTo>
                    <a:pt x="14603" y="30"/>
                  </a:lnTo>
                  <a:lnTo>
                    <a:pt x="14644" y="30"/>
                  </a:lnTo>
                  <a:lnTo>
                    <a:pt x="14683" y="30"/>
                  </a:lnTo>
                  <a:lnTo>
                    <a:pt x="14720" y="31"/>
                  </a:lnTo>
                  <a:lnTo>
                    <a:pt x="14755" y="31"/>
                  </a:lnTo>
                  <a:lnTo>
                    <a:pt x="14787" y="31"/>
                  </a:lnTo>
                  <a:lnTo>
                    <a:pt x="14817" y="32"/>
                  </a:lnTo>
                  <a:lnTo>
                    <a:pt x="14846" y="32"/>
                  </a:lnTo>
                  <a:lnTo>
                    <a:pt x="14871" y="32"/>
                  </a:lnTo>
                  <a:lnTo>
                    <a:pt x="14895" y="33"/>
                  </a:lnTo>
                  <a:lnTo>
                    <a:pt x="14916" y="33"/>
                  </a:lnTo>
                  <a:lnTo>
                    <a:pt x="14935" y="33"/>
                  </a:lnTo>
                  <a:lnTo>
                    <a:pt x="14952" y="34"/>
                  </a:lnTo>
                  <a:lnTo>
                    <a:pt x="14966" y="34"/>
                  </a:lnTo>
                  <a:lnTo>
                    <a:pt x="14978" y="34"/>
                  </a:lnTo>
                  <a:lnTo>
                    <a:pt x="14988" y="35"/>
                  </a:lnTo>
                  <a:lnTo>
                    <a:pt x="14995" y="35"/>
                  </a:lnTo>
                  <a:lnTo>
                    <a:pt x="14999" y="36"/>
                  </a:lnTo>
                  <a:lnTo>
                    <a:pt x="15001" y="36"/>
                  </a:lnTo>
                  <a:lnTo>
                    <a:pt x="15050" y="70"/>
                  </a:lnTo>
                  <a:lnTo>
                    <a:pt x="15092" y="112"/>
                  </a:lnTo>
                  <a:lnTo>
                    <a:pt x="15127" y="161"/>
                  </a:lnTo>
                  <a:lnTo>
                    <a:pt x="15156" y="210"/>
                  </a:lnTo>
                  <a:lnTo>
                    <a:pt x="15160" y="218"/>
                  </a:lnTo>
                  <a:lnTo>
                    <a:pt x="15164" y="226"/>
                  </a:lnTo>
                  <a:lnTo>
                    <a:pt x="15167" y="233"/>
                  </a:lnTo>
                  <a:lnTo>
                    <a:pt x="15169" y="237"/>
                  </a:lnTo>
                  <a:lnTo>
                    <a:pt x="15171" y="241"/>
                  </a:lnTo>
                  <a:lnTo>
                    <a:pt x="15173" y="245"/>
                  </a:lnTo>
                  <a:lnTo>
                    <a:pt x="15174" y="246"/>
                  </a:lnTo>
                  <a:lnTo>
                    <a:pt x="15174" y="248"/>
                  </a:lnTo>
                  <a:lnTo>
                    <a:pt x="15175" y="250"/>
                  </a:lnTo>
                  <a:lnTo>
                    <a:pt x="15176" y="251"/>
                  </a:lnTo>
                  <a:lnTo>
                    <a:pt x="15176" y="252"/>
                  </a:lnTo>
                  <a:lnTo>
                    <a:pt x="15176" y="253"/>
                  </a:lnTo>
                  <a:lnTo>
                    <a:pt x="15177" y="253"/>
                  </a:lnTo>
                  <a:lnTo>
                    <a:pt x="15177" y="254"/>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80" name="Freeform 171">
              <a:extLst>
                <a:ext uri="{FF2B5EF4-FFF2-40B4-BE49-F238E27FC236}">
                  <a16:creationId xmlns:a16="http://schemas.microsoft.com/office/drawing/2014/main" id="{43BCF553-1C43-798D-7441-9D0490E16095}"/>
                </a:ext>
              </a:extLst>
            </p:cNvPr>
            <p:cNvSpPr>
              <a:spLocks/>
            </p:cNvSpPr>
            <p:nvPr/>
          </p:nvSpPr>
          <p:spPr bwMode="auto">
            <a:xfrm>
              <a:off x="19577" y="803"/>
              <a:ext cx="27" cy="37"/>
            </a:xfrm>
            <a:custGeom>
              <a:avLst/>
              <a:gdLst>
                <a:gd name="T0" fmla="+- 0 19604 19577"/>
                <a:gd name="T1" fmla="*/ T0 w 27"/>
                <a:gd name="T2" fmla="+- 0 839 803"/>
                <a:gd name="T3" fmla="*/ 839 h 37"/>
                <a:gd name="T4" fmla="+- 0 19577 19577"/>
                <a:gd name="T5" fmla="*/ T4 w 27"/>
                <a:gd name="T6" fmla="+- 0 815 803"/>
                <a:gd name="T7" fmla="*/ 815 h 37"/>
                <a:gd name="T8" fmla="+- 0 19597 19577"/>
                <a:gd name="T9" fmla="*/ T8 w 27"/>
                <a:gd name="T10" fmla="+- 0 822 803"/>
                <a:gd name="T11" fmla="*/ 822 h 37"/>
                <a:gd name="T12" fmla="+- 0 19604 19577"/>
                <a:gd name="T13" fmla="*/ T12 w 27"/>
                <a:gd name="T14" fmla="+- 0 803 803"/>
                <a:gd name="T15" fmla="*/ 803 h 37"/>
                <a:gd name="T16" fmla="+- 0 19604 19577"/>
                <a:gd name="T17" fmla="*/ T16 w 27"/>
                <a:gd name="T18" fmla="+- 0 839 803"/>
                <a:gd name="T19" fmla="*/ 839 h 37"/>
              </a:gdLst>
              <a:ahLst/>
              <a:cxnLst>
                <a:cxn ang="0">
                  <a:pos x="T1" y="T3"/>
                </a:cxn>
                <a:cxn ang="0">
                  <a:pos x="T5" y="T7"/>
                </a:cxn>
                <a:cxn ang="0">
                  <a:pos x="T9" y="T11"/>
                </a:cxn>
                <a:cxn ang="0">
                  <a:pos x="T13" y="T15"/>
                </a:cxn>
                <a:cxn ang="0">
                  <a:pos x="T17" y="T19"/>
                </a:cxn>
              </a:cxnLst>
              <a:rect l="0" t="0" r="r" b="b"/>
              <a:pathLst>
                <a:path w="27" h="37">
                  <a:moveTo>
                    <a:pt x="27" y="36"/>
                  </a:moveTo>
                  <a:lnTo>
                    <a:pt x="0" y="12"/>
                  </a:lnTo>
                  <a:lnTo>
                    <a:pt x="20" y="19"/>
                  </a:lnTo>
                  <a:lnTo>
                    <a:pt x="27" y="0"/>
                  </a:lnTo>
                  <a:lnTo>
                    <a:pt x="27" y="36"/>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281" name="AutoShape 170">
              <a:extLst>
                <a:ext uri="{FF2B5EF4-FFF2-40B4-BE49-F238E27FC236}">
                  <a16:creationId xmlns:a16="http://schemas.microsoft.com/office/drawing/2014/main" id="{52488C64-4CB4-85CB-AEB3-C8E065C9C2F2}"/>
                </a:ext>
              </a:extLst>
            </p:cNvPr>
            <p:cNvSpPr>
              <a:spLocks/>
            </p:cNvSpPr>
            <p:nvPr/>
          </p:nvSpPr>
          <p:spPr bwMode="auto">
            <a:xfrm>
              <a:off x="18370" y="803"/>
              <a:ext cx="2936" cy="577"/>
            </a:xfrm>
            <a:custGeom>
              <a:avLst/>
              <a:gdLst>
                <a:gd name="T0" fmla="+- 0 19604 18371"/>
                <a:gd name="T1" fmla="*/ T0 w 2936"/>
                <a:gd name="T2" fmla="+- 0 839 803"/>
                <a:gd name="T3" fmla="*/ 839 h 577"/>
                <a:gd name="T4" fmla="+- 0 19604 18371"/>
                <a:gd name="T5" fmla="*/ T4 w 2936"/>
                <a:gd name="T6" fmla="+- 0 803 803"/>
                <a:gd name="T7" fmla="*/ 803 h 577"/>
                <a:gd name="T8" fmla="+- 0 19597 18371"/>
                <a:gd name="T9" fmla="*/ T8 w 2936"/>
                <a:gd name="T10" fmla="+- 0 822 803"/>
                <a:gd name="T11" fmla="*/ 822 h 577"/>
                <a:gd name="T12" fmla="+- 0 19577 18371"/>
                <a:gd name="T13" fmla="*/ T12 w 2936"/>
                <a:gd name="T14" fmla="+- 0 815 803"/>
                <a:gd name="T15" fmla="*/ 815 h 577"/>
                <a:gd name="T16" fmla="+- 0 19604 18371"/>
                <a:gd name="T17" fmla="*/ T16 w 2936"/>
                <a:gd name="T18" fmla="+- 0 839 803"/>
                <a:gd name="T19" fmla="*/ 839 h 577"/>
                <a:gd name="T20" fmla="+- 0 18371 18371"/>
                <a:gd name="T21" fmla="*/ T20 w 2936"/>
                <a:gd name="T22" fmla="+- 0 1095 803"/>
                <a:gd name="T23" fmla="*/ 1095 h 577"/>
                <a:gd name="T24" fmla="+- 0 18371 18371"/>
                <a:gd name="T25" fmla="*/ T24 w 2936"/>
                <a:gd name="T26" fmla="+- 0 1096 803"/>
                <a:gd name="T27" fmla="*/ 1096 h 577"/>
                <a:gd name="T28" fmla="+- 0 18371 18371"/>
                <a:gd name="T29" fmla="*/ T28 w 2936"/>
                <a:gd name="T30" fmla="+- 0 1097 803"/>
                <a:gd name="T31" fmla="*/ 1097 h 577"/>
                <a:gd name="T32" fmla="+- 0 18372 18371"/>
                <a:gd name="T33" fmla="*/ T32 w 2936"/>
                <a:gd name="T34" fmla="+- 0 1097 803"/>
                <a:gd name="T35" fmla="*/ 1097 h 577"/>
                <a:gd name="T36" fmla="+- 0 18372 18371"/>
                <a:gd name="T37" fmla="*/ T36 w 2936"/>
                <a:gd name="T38" fmla="+- 0 1099 803"/>
                <a:gd name="T39" fmla="*/ 1099 h 577"/>
                <a:gd name="T40" fmla="+- 0 18373 18371"/>
                <a:gd name="T41" fmla="*/ T40 w 2936"/>
                <a:gd name="T42" fmla="+- 0 1100 803"/>
                <a:gd name="T43" fmla="*/ 1100 h 577"/>
                <a:gd name="T44" fmla="+- 0 18374 18371"/>
                <a:gd name="T45" fmla="*/ T44 w 2936"/>
                <a:gd name="T46" fmla="+- 0 1102 803"/>
                <a:gd name="T47" fmla="*/ 1102 h 577"/>
                <a:gd name="T48" fmla="+- 0 18375 18371"/>
                <a:gd name="T49" fmla="*/ T48 w 2936"/>
                <a:gd name="T50" fmla="+- 0 1105 803"/>
                <a:gd name="T51" fmla="*/ 1105 h 577"/>
                <a:gd name="T52" fmla="+- 0 18377 18371"/>
                <a:gd name="T53" fmla="*/ T52 w 2936"/>
                <a:gd name="T54" fmla="+- 0 1107 803"/>
                <a:gd name="T55" fmla="*/ 1107 h 577"/>
                <a:gd name="T56" fmla="+- 0 18378 18371"/>
                <a:gd name="T57" fmla="*/ T56 w 2936"/>
                <a:gd name="T58" fmla="+- 0 1110 803"/>
                <a:gd name="T59" fmla="*/ 1110 h 577"/>
                <a:gd name="T60" fmla="+- 0 18382 18371"/>
                <a:gd name="T61" fmla="*/ T60 w 2936"/>
                <a:gd name="T62" fmla="+- 0 1116 803"/>
                <a:gd name="T63" fmla="*/ 1116 h 577"/>
                <a:gd name="T64" fmla="+- 0 18385 18371"/>
                <a:gd name="T65" fmla="*/ T64 w 2936"/>
                <a:gd name="T66" fmla="+- 0 1121 803"/>
                <a:gd name="T67" fmla="*/ 1121 h 577"/>
                <a:gd name="T68" fmla="+- 0 18389 18371"/>
                <a:gd name="T69" fmla="*/ T68 w 2936"/>
                <a:gd name="T70" fmla="+- 0 1126 803"/>
                <a:gd name="T71" fmla="*/ 1126 h 577"/>
                <a:gd name="T72" fmla="+- 0 18396 18371"/>
                <a:gd name="T73" fmla="*/ T72 w 2936"/>
                <a:gd name="T74" fmla="+- 0 1136 803"/>
                <a:gd name="T75" fmla="*/ 1136 h 577"/>
                <a:gd name="T76" fmla="+- 0 18405 18371"/>
                <a:gd name="T77" fmla="*/ T76 w 2936"/>
                <a:gd name="T78" fmla="+- 0 1145 803"/>
                <a:gd name="T79" fmla="*/ 1145 h 577"/>
                <a:gd name="T80" fmla="+- 0 18415 18371"/>
                <a:gd name="T81" fmla="*/ T80 w 2936"/>
                <a:gd name="T82" fmla="+- 0 1153 803"/>
                <a:gd name="T83" fmla="*/ 1153 h 577"/>
                <a:gd name="T84" fmla="+- 0 18427 18371"/>
                <a:gd name="T85" fmla="*/ T84 w 2936"/>
                <a:gd name="T86" fmla="+- 0 1157 803"/>
                <a:gd name="T87" fmla="*/ 1157 h 577"/>
                <a:gd name="T88" fmla="+- 0 18452 18371"/>
                <a:gd name="T89" fmla="*/ T88 w 2936"/>
                <a:gd name="T90" fmla="+- 0 1160 803"/>
                <a:gd name="T91" fmla="*/ 1160 h 577"/>
                <a:gd name="T92" fmla="+- 0 18489 18371"/>
                <a:gd name="T93" fmla="*/ T92 w 2936"/>
                <a:gd name="T94" fmla="+- 0 1163 803"/>
                <a:gd name="T95" fmla="*/ 1163 h 577"/>
                <a:gd name="T96" fmla="+- 0 18536 18371"/>
                <a:gd name="T97" fmla="*/ T96 w 2936"/>
                <a:gd name="T98" fmla="+- 0 1166 803"/>
                <a:gd name="T99" fmla="*/ 1166 h 577"/>
                <a:gd name="T100" fmla="+- 0 18594 18371"/>
                <a:gd name="T101" fmla="*/ T100 w 2936"/>
                <a:gd name="T102" fmla="+- 0 1168 803"/>
                <a:gd name="T103" fmla="*/ 1168 h 577"/>
                <a:gd name="T104" fmla="+- 0 18662 18371"/>
                <a:gd name="T105" fmla="*/ T104 w 2936"/>
                <a:gd name="T106" fmla="+- 0 1170 803"/>
                <a:gd name="T107" fmla="*/ 1170 h 577"/>
                <a:gd name="T108" fmla="+- 0 18738 18371"/>
                <a:gd name="T109" fmla="*/ T108 w 2936"/>
                <a:gd name="T110" fmla="+- 0 1171 803"/>
                <a:gd name="T111" fmla="*/ 1171 h 577"/>
                <a:gd name="T112" fmla="+- 0 18822 18371"/>
                <a:gd name="T113" fmla="*/ T112 w 2936"/>
                <a:gd name="T114" fmla="+- 0 1172 803"/>
                <a:gd name="T115" fmla="*/ 1172 h 577"/>
                <a:gd name="T116" fmla="+- 0 18913 18371"/>
                <a:gd name="T117" fmla="*/ T116 w 2936"/>
                <a:gd name="T118" fmla="+- 0 1173 803"/>
                <a:gd name="T119" fmla="*/ 1173 h 577"/>
                <a:gd name="T120" fmla="+- 0 19010 18371"/>
                <a:gd name="T121" fmla="*/ T120 w 2936"/>
                <a:gd name="T122" fmla="+- 0 1174 803"/>
                <a:gd name="T123" fmla="*/ 1174 h 577"/>
                <a:gd name="T124" fmla="+- 0 19112 18371"/>
                <a:gd name="T125" fmla="*/ T124 w 2936"/>
                <a:gd name="T126" fmla="+- 0 1174 803"/>
                <a:gd name="T127" fmla="*/ 1174 h 577"/>
                <a:gd name="T128" fmla="+- 0 19219 18371"/>
                <a:gd name="T129" fmla="*/ T128 w 2936"/>
                <a:gd name="T130" fmla="+- 0 1174 803"/>
                <a:gd name="T131" fmla="*/ 1174 h 577"/>
                <a:gd name="T132" fmla="+- 0 19330 18371"/>
                <a:gd name="T133" fmla="*/ T132 w 2936"/>
                <a:gd name="T134" fmla="+- 0 1175 803"/>
                <a:gd name="T135" fmla="*/ 1175 h 577"/>
                <a:gd name="T136" fmla="+- 0 19444 18371"/>
                <a:gd name="T137" fmla="*/ T136 w 2936"/>
                <a:gd name="T138" fmla="+- 0 1175 803"/>
                <a:gd name="T139" fmla="*/ 1175 h 577"/>
                <a:gd name="T140" fmla="+- 0 19559 18371"/>
                <a:gd name="T141" fmla="*/ T140 w 2936"/>
                <a:gd name="T142" fmla="+- 0 1174 803"/>
                <a:gd name="T143" fmla="*/ 1174 h 577"/>
                <a:gd name="T144" fmla="+- 0 19676 18371"/>
                <a:gd name="T145" fmla="*/ T144 w 2936"/>
                <a:gd name="T146" fmla="+- 0 1174 803"/>
                <a:gd name="T147" fmla="*/ 1174 h 577"/>
                <a:gd name="T148" fmla="+- 0 19793 18371"/>
                <a:gd name="T149" fmla="*/ T148 w 2936"/>
                <a:gd name="T150" fmla="+- 0 1174 803"/>
                <a:gd name="T151" fmla="*/ 1174 h 577"/>
                <a:gd name="T152" fmla="+- 0 19910 18371"/>
                <a:gd name="T153" fmla="*/ T152 w 2936"/>
                <a:gd name="T154" fmla="+- 0 1174 803"/>
                <a:gd name="T155" fmla="*/ 1174 h 577"/>
                <a:gd name="T156" fmla="+- 0 20026 18371"/>
                <a:gd name="T157" fmla="*/ T156 w 2936"/>
                <a:gd name="T158" fmla="+- 0 1173 803"/>
                <a:gd name="T159" fmla="*/ 1173 h 577"/>
                <a:gd name="T160" fmla="+- 0 20140 18371"/>
                <a:gd name="T161" fmla="*/ T160 w 2936"/>
                <a:gd name="T162" fmla="+- 0 1173 803"/>
                <a:gd name="T163" fmla="*/ 1173 h 577"/>
                <a:gd name="T164" fmla="+- 0 20251 18371"/>
                <a:gd name="T165" fmla="*/ T164 w 2936"/>
                <a:gd name="T166" fmla="+- 0 1173 803"/>
                <a:gd name="T167" fmla="*/ 1173 h 577"/>
                <a:gd name="T168" fmla="+- 0 20358 18371"/>
                <a:gd name="T169" fmla="*/ T168 w 2936"/>
                <a:gd name="T170" fmla="+- 0 1172 803"/>
                <a:gd name="T171" fmla="*/ 1172 h 577"/>
                <a:gd name="T172" fmla="+- 0 20461 18371"/>
                <a:gd name="T173" fmla="*/ T172 w 2936"/>
                <a:gd name="T174" fmla="+- 0 1172 803"/>
                <a:gd name="T175" fmla="*/ 1172 h 577"/>
                <a:gd name="T176" fmla="+- 0 20558 18371"/>
                <a:gd name="T177" fmla="*/ T176 w 2936"/>
                <a:gd name="T178" fmla="+- 0 1172 803"/>
                <a:gd name="T179" fmla="*/ 1172 h 577"/>
                <a:gd name="T180" fmla="+- 0 20649 18371"/>
                <a:gd name="T181" fmla="*/ T180 w 2936"/>
                <a:gd name="T182" fmla="+- 0 1173 803"/>
                <a:gd name="T183" fmla="*/ 1173 h 577"/>
                <a:gd name="T184" fmla="+- 0 20734 18371"/>
                <a:gd name="T185" fmla="*/ T184 w 2936"/>
                <a:gd name="T186" fmla="+- 0 1173 803"/>
                <a:gd name="T187" fmla="*/ 1173 h 577"/>
                <a:gd name="T188" fmla="+- 0 20810 18371"/>
                <a:gd name="T189" fmla="*/ T188 w 2936"/>
                <a:gd name="T190" fmla="+- 0 1174 803"/>
                <a:gd name="T191" fmla="*/ 1174 h 577"/>
                <a:gd name="T192" fmla="+- 0 20878 18371"/>
                <a:gd name="T193" fmla="*/ T192 w 2936"/>
                <a:gd name="T194" fmla="+- 0 1174 803"/>
                <a:gd name="T195" fmla="*/ 1174 h 577"/>
                <a:gd name="T196" fmla="+- 0 20937 18371"/>
                <a:gd name="T197" fmla="*/ T196 w 2936"/>
                <a:gd name="T198" fmla="+- 0 1175 803"/>
                <a:gd name="T199" fmla="*/ 1175 h 577"/>
                <a:gd name="T200" fmla="+- 0 20986 18371"/>
                <a:gd name="T201" fmla="*/ T200 w 2936"/>
                <a:gd name="T202" fmla="+- 0 1177 803"/>
                <a:gd name="T203" fmla="*/ 1177 h 577"/>
                <a:gd name="T204" fmla="+- 0 21023 18371"/>
                <a:gd name="T205" fmla="*/ T204 w 2936"/>
                <a:gd name="T206" fmla="+- 0 1178 803"/>
                <a:gd name="T207" fmla="*/ 1178 h 577"/>
                <a:gd name="T208" fmla="+- 0 21048 18371"/>
                <a:gd name="T209" fmla="*/ T208 w 2936"/>
                <a:gd name="T210" fmla="+- 0 1180 803"/>
                <a:gd name="T211" fmla="*/ 1180 h 577"/>
                <a:gd name="T212" fmla="+- 0 21061 18371"/>
                <a:gd name="T213" fmla="*/ T212 w 2936"/>
                <a:gd name="T214" fmla="+- 0 1182 803"/>
                <a:gd name="T215" fmla="*/ 1182 h 577"/>
                <a:gd name="T216" fmla="+- 0 21134 18371"/>
                <a:gd name="T217" fmla="*/ T216 w 2936"/>
                <a:gd name="T218" fmla="+- 0 1220 803"/>
                <a:gd name="T219" fmla="*/ 1220 h 577"/>
                <a:gd name="T220" fmla="+- 0 21200 18371"/>
                <a:gd name="T221" fmla="*/ T220 w 2936"/>
                <a:gd name="T222" fmla="+- 0 1270 803"/>
                <a:gd name="T223" fmla="*/ 1270 h 577"/>
                <a:gd name="T224" fmla="+- 0 21258 18371"/>
                <a:gd name="T225" fmla="*/ T224 w 2936"/>
                <a:gd name="T226" fmla="+- 0 1325 803"/>
                <a:gd name="T227" fmla="*/ 1325 h 577"/>
                <a:gd name="T228" fmla="+- 0 21306 18371"/>
                <a:gd name="T229" fmla="*/ T228 w 2936"/>
                <a:gd name="T230" fmla="+- 0 1380 803"/>
                <a:gd name="T231" fmla="*/ 1380 h 5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Lst>
              <a:rect l="0" t="0" r="r" b="b"/>
              <a:pathLst>
                <a:path w="2936" h="577">
                  <a:moveTo>
                    <a:pt x="1233" y="36"/>
                  </a:moveTo>
                  <a:lnTo>
                    <a:pt x="1233" y="0"/>
                  </a:lnTo>
                  <a:lnTo>
                    <a:pt x="1226" y="19"/>
                  </a:lnTo>
                  <a:lnTo>
                    <a:pt x="1206" y="12"/>
                  </a:lnTo>
                  <a:lnTo>
                    <a:pt x="1233" y="36"/>
                  </a:lnTo>
                  <a:close/>
                  <a:moveTo>
                    <a:pt x="0" y="292"/>
                  </a:moveTo>
                  <a:lnTo>
                    <a:pt x="0" y="293"/>
                  </a:lnTo>
                  <a:lnTo>
                    <a:pt x="0" y="294"/>
                  </a:lnTo>
                  <a:lnTo>
                    <a:pt x="1" y="294"/>
                  </a:lnTo>
                  <a:lnTo>
                    <a:pt x="1" y="296"/>
                  </a:lnTo>
                  <a:lnTo>
                    <a:pt x="2" y="297"/>
                  </a:lnTo>
                  <a:lnTo>
                    <a:pt x="3" y="299"/>
                  </a:lnTo>
                  <a:lnTo>
                    <a:pt x="4" y="302"/>
                  </a:lnTo>
                  <a:lnTo>
                    <a:pt x="6" y="304"/>
                  </a:lnTo>
                  <a:lnTo>
                    <a:pt x="7" y="307"/>
                  </a:lnTo>
                  <a:lnTo>
                    <a:pt x="11" y="313"/>
                  </a:lnTo>
                  <a:lnTo>
                    <a:pt x="14" y="318"/>
                  </a:lnTo>
                  <a:lnTo>
                    <a:pt x="18" y="323"/>
                  </a:lnTo>
                  <a:lnTo>
                    <a:pt x="25" y="333"/>
                  </a:lnTo>
                  <a:lnTo>
                    <a:pt x="34" y="342"/>
                  </a:lnTo>
                  <a:lnTo>
                    <a:pt x="44" y="350"/>
                  </a:lnTo>
                  <a:lnTo>
                    <a:pt x="56" y="354"/>
                  </a:lnTo>
                  <a:lnTo>
                    <a:pt x="81" y="357"/>
                  </a:lnTo>
                  <a:lnTo>
                    <a:pt x="118" y="360"/>
                  </a:lnTo>
                  <a:lnTo>
                    <a:pt x="165" y="363"/>
                  </a:lnTo>
                  <a:lnTo>
                    <a:pt x="223" y="365"/>
                  </a:lnTo>
                  <a:lnTo>
                    <a:pt x="291" y="367"/>
                  </a:lnTo>
                  <a:lnTo>
                    <a:pt x="367" y="368"/>
                  </a:lnTo>
                  <a:lnTo>
                    <a:pt x="451" y="369"/>
                  </a:lnTo>
                  <a:lnTo>
                    <a:pt x="542" y="370"/>
                  </a:lnTo>
                  <a:lnTo>
                    <a:pt x="639" y="371"/>
                  </a:lnTo>
                  <a:lnTo>
                    <a:pt x="741" y="371"/>
                  </a:lnTo>
                  <a:lnTo>
                    <a:pt x="848" y="371"/>
                  </a:lnTo>
                  <a:lnTo>
                    <a:pt x="959" y="372"/>
                  </a:lnTo>
                  <a:lnTo>
                    <a:pt x="1073" y="372"/>
                  </a:lnTo>
                  <a:lnTo>
                    <a:pt x="1188" y="371"/>
                  </a:lnTo>
                  <a:lnTo>
                    <a:pt x="1305" y="371"/>
                  </a:lnTo>
                  <a:lnTo>
                    <a:pt x="1422" y="371"/>
                  </a:lnTo>
                  <a:lnTo>
                    <a:pt x="1539" y="371"/>
                  </a:lnTo>
                  <a:lnTo>
                    <a:pt x="1655" y="370"/>
                  </a:lnTo>
                  <a:lnTo>
                    <a:pt x="1769" y="370"/>
                  </a:lnTo>
                  <a:lnTo>
                    <a:pt x="1880" y="370"/>
                  </a:lnTo>
                  <a:lnTo>
                    <a:pt x="1987" y="369"/>
                  </a:lnTo>
                  <a:lnTo>
                    <a:pt x="2090" y="369"/>
                  </a:lnTo>
                  <a:lnTo>
                    <a:pt x="2187" y="369"/>
                  </a:lnTo>
                  <a:lnTo>
                    <a:pt x="2278" y="370"/>
                  </a:lnTo>
                  <a:lnTo>
                    <a:pt x="2363" y="370"/>
                  </a:lnTo>
                  <a:lnTo>
                    <a:pt x="2439" y="371"/>
                  </a:lnTo>
                  <a:lnTo>
                    <a:pt x="2507" y="371"/>
                  </a:lnTo>
                  <a:lnTo>
                    <a:pt x="2566" y="372"/>
                  </a:lnTo>
                  <a:lnTo>
                    <a:pt x="2615" y="374"/>
                  </a:lnTo>
                  <a:lnTo>
                    <a:pt x="2652" y="375"/>
                  </a:lnTo>
                  <a:lnTo>
                    <a:pt x="2677" y="377"/>
                  </a:lnTo>
                  <a:lnTo>
                    <a:pt x="2690" y="379"/>
                  </a:lnTo>
                  <a:lnTo>
                    <a:pt x="2763" y="417"/>
                  </a:lnTo>
                  <a:lnTo>
                    <a:pt x="2829" y="467"/>
                  </a:lnTo>
                  <a:lnTo>
                    <a:pt x="2887" y="522"/>
                  </a:lnTo>
                  <a:lnTo>
                    <a:pt x="2935" y="577"/>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82" name="Freeform 169">
              <a:extLst>
                <a:ext uri="{FF2B5EF4-FFF2-40B4-BE49-F238E27FC236}">
                  <a16:creationId xmlns:a16="http://schemas.microsoft.com/office/drawing/2014/main" id="{E8175227-D5C7-D403-5FC0-75B6E5F82132}"/>
                </a:ext>
              </a:extLst>
            </p:cNvPr>
            <p:cNvSpPr>
              <a:spLocks/>
            </p:cNvSpPr>
            <p:nvPr/>
          </p:nvSpPr>
          <p:spPr bwMode="auto">
            <a:xfrm>
              <a:off x="21286" y="1360"/>
              <a:ext cx="33" cy="35"/>
            </a:xfrm>
            <a:custGeom>
              <a:avLst/>
              <a:gdLst>
                <a:gd name="T0" fmla="+- 0 21318 21286"/>
                <a:gd name="T1" fmla="*/ T0 w 33"/>
                <a:gd name="T2" fmla="+- 0 1395 1360"/>
                <a:gd name="T3" fmla="*/ 1395 h 35"/>
                <a:gd name="T4" fmla="+- 0 21286 21286"/>
                <a:gd name="T5" fmla="*/ T4 w 33"/>
                <a:gd name="T6" fmla="+- 0 1379 1360"/>
                <a:gd name="T7" fmla="*/ 1379 h 35"/>
                <a:gd name="T8" fmla="+- 0 21307 21286"/>
                <a:gd name="T9" fmla="*/ T8 w 33"/>
                <a:gd name="T10" fmla="+- 0 1381 1360"/>
                <a:gd name="T11" fmla="*/ 1381 h 35"/>
                <a:gd name="T12" fmla="+- 0 21309 21286"/>
                <a:gd name="T13" fmla="*/ T12 w 33"/>
                <a:gd name="T14" fmla="+- 0 1360 1360"/>
                <a:gd name="T15" fmla="*/ 1360 h 35"/>
                <a:gd name="T16" fmla="+- 0 21318 21286"/>
                <a:gd name="T17" fmla="*/ T16 w 33"/>
                <a:gd name="T18" fmla="+- 0 1395 1360"/>
                <a:gd name="T19" fmla="*/ 1395 h 35"/>
              </a:gdLst>
              <a:ahLst/>
              <a:cxnLst>
                <a:cxn ang="0">
                  <a:pos x="T1" y="T3"/>
                </a:cxn>
                <a:cxn ang="0">
                  <a:pos x="T5" y="T7"/>
                </a:cxn>
                <a:cxn ang="0">
                  <a:pos x="T9" y="T11"/>
                </a:cxn>
                <a:cxn ang="0">
                  <a:pos x="T13" y="T15"/>
                </a:cxn>
                <a:cxn ang="0">
                  <a:pos x="T17" y="T19"/>
                </a:cxn>
              </a:cxnLst>
              <a:rect l="0" t="0" r="r" b="b"/>
              <a:pathLst>
                <a:path w="33" h="35">
                  <a:moveTo>
                    <a:pt x="32" y="35"/>
                  </a:moveTo>
                  <a:lnTo>
                    <a:pt x="0" y="19"/>
                  </a:lnTo>
                  <a:lnTo>
                    <a:pt x="21" y="21"/>
                  </a:lnTo>
                  <a:lnTo>
                    <a:pt x="23" y="0"/>
                  </a:lnTo>
                  <a:lnTo>
                    <a:pt x="32" y="35"/>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283" name="AutoShape 168">
              <a:extLst>
                <a:ext uri="{FF2B5EF4-FFF2-40B4-BE49-F238E27FC236}">
                  <a16:creationId xmlns:a16="http://schemas.microsoft.com/office/drawing/2014/main" id="{E2345232-C2D3-05AC-88CB-5D49B91B23E5}"/>
                </a:ext>
              </a:extLst>
            </p:cNvPr>
            <p:cNvSpPr>
              <a:spLocks/>
            </p:cNvSpPr>
            <p:nvPr/>
          </p:nvSpPr>
          <p:spPr bwMode="auto">
            <a:xfrm>
              <a:off x="19658" y="1095"/>
              <a:ext cx="2254" cy="300"/>
            </a:xfrm>
            <a:custGeom>
              <a:avLst/>
              <a:gdLst>
                <a:gd name="T0" fmla="+- 0 21318 19659"/>
                <a:gd name="T1" fmla="*/ T0 w 2254"/>
                <a:gd name="T2" fmla="+- 0 1395 1095"/>
                <a:gd name="T3" fmla="*/ 1395 h 300"/>
                <a:gd name="T4" fmla="+- 0 21309 19659"/>
                <a:gd name="T5" fmla="*/ T4 w 2254"/>
                <a:gd name="T6" fmla="+- 0 1360 1095"/>
                <a:gd name="T7" fmla="*/ 1360 h 300"/>
                <a:gd name="T8" fmla="+- 0 21307 19659"/>
                <a:gd name="T9" fmla="*/ T8 w 2254"/>
                <a:gd name="T10" fmla="+- 0 1381 1095"/>
                <a:gd name="T11" fmla="*/ 1381 h 300"/>
                <a:gd name="T12" fmla="+- 0 21286 19659"/>
                <a:gd name="T13" fmla="*/ T12 w 2254"/>
                <a:gd name="T14" fmla="+- 0 1379 1095"/>
                <a:gd name="T15" fmla="*/ 1379 h 300"/>
                <a:gd name="T16" fmla="+- 0 21318 19659"/>
                <a:gd name="T17" fmla="*/ T16 w 2254"/>
                <a:gd name="T18" fmla="+- 0 1395 1095"/>
                <a:gd name="T19" fmla="*/ 1395 h 300"/>
                <a:gd name="T20" fmla="+- 0 19659 19659"/>
                <a:gd name="T21" fmla="*/ T20 w 2254"/>
                <a:gd name="T22" fmla="+- 0 1095 1095"/>
                <a:gd name="T23" fmla="*/ 1095 h 300"/>
                <a:gd name="T24" fmla="+- 0 19659 19659"/>
                <a:gd name="T25" fmla="*/ T24 w 2254"/>
                <a:gd name="T26" fmla="+- 0 1096 1095"/>
                <a:gd name="T27" fmla="*/ 1096 h 300"/>
                <a:gd name="T28" fmla="+- 0 19659 19659"/>
                <a:gd name="T29" fmla="*/ T28 w 2254"/>
                <a:gd name="T30" fmla="+- 0 1097 1095"/>
                <a:gd name="T31" fmla="*/ 1097 h 300"/>
                <a:gd name="T32" fmla="+- 0 19660 19659"/>
                <a:gd name="T33" fmla="*/ T32 w 2254"/>
                <a:gd name="T34" fmla="+- 0 1097 1095"/>
                <a:gd name="T35" fmla="*/ 1097 h 300"/>
                <a:gd name="T36" fmla="+- 0 19661 19659"/>
                <a:gd name="T37" fmla="*/ T36 w 2254"/>
                <a:gd name="T38" fmla="+- 0 1099 1095"/>
                <a:gd name="T39" fmla="*/ 1099 h 300"/>
                <a:gd name="T40" fmla="+- 0 19661 19659"/>
                <a:gd name="T41" fmla="*/ T40 w 2254"/>
                <a:gd name="T42" fmla="+- 0 1100 1095"/>
                <a:gd name="T43" fmla="*/ 1100 h 300"/>
                <a:gd name="T44" fmla="+- 0 19662 19659"/>
                <a:gd name="T45" fmla="*/ T44 w 2254"/>
                <a:gd name="T46" fmla="+- 0 1102 1095"/>
                <a:gd name="T47" fmla="*/ 1102 h 300"/>
                <a:gd name="T48" fmla="+- 0 19663 19659"/>
                <a:gd name="T49" fmla="*/ T48 w 2254"/>
                <a:gd name="T50" fmla="+- 0 1105 1095"/>
                <a:gd name="T51" fmla="*/ 1105 h 300"/>
                <a:gd name="T52" fmla="+- 0 19665 19659"/>
                <a:gd name="T53" fmla="*/ T52 w 2254"/>
                <a:gd name="T54" fmla="+- 0 1107 1095"/>
                <a:gd name="T55" fmla="*/ 1107 h 300"/>
                <a:gd name="T56" fmla="+- 0 19666 19659"/>
                <a:gd name="T57" fmla="*/ T56 w 2254"/>
                <a:gd name="T58" fmla="+- 0 1110 1095"/>
                <a:gd name="T59" fmla="*/ 1110 h 300"/>
                <a:gd name="T60" fmla="+- 0 19670 19659"/>
                <a:gd name="T61" fmla="*/ T60 w 2254"/>
                <a:gd name="T62" fmla="+- 0 1116 1095"/>
                <a:gd name="T63" fmla="*/ 1116 h 300"/>
                <a:gd name="T64" fmla="+- 0 19673 19659"/>
                <a:gd name="T65" fmla="*/ T64 w 2254"/>
                <a:gd name="T66" fmla="+- 0 1121 1095"/>
                <a:gd name="T67" fmla="*/ 1121 h 300"/>
                <a:gd name="T68" fmla="+- 0 19677 19659"/>
                <a:gd name="T69" fmla="*/ T68 w 2254"/>
                <a:gd name="T70" fmla="+- 0 1126 1095"/>
                <a:gd name="T71" fmla="*/ 1126 h 300"/>
                <a:gd name="T72" fmla="+- 0 19684 19659"/>
                <a:gd name="T73" fmla="*/ T72 w 2254"/>
                <a:gd name="T74" fmla="+- 0 1136 1095"/>
                <a:gd name="T75" fmla="*/ 1136 h 300"/>
                <a:gd name="T76" fmla="+- 0 19693 19659"/>
                <a:gd name="T77" fmla="*/ T76 w 2254"/>
                <a:gd name="T78" fmla="+- 0 1145 1095"/>
                <a:gd name="T79" fmla="*/ 1145 h 300"/>
                <a:gd name="T80" fmla="+- 0 19703 19659"/>
                <a:gd name="T81" fmla="*/ T80 w 2254"/>
                <a:gd name="T82" fmla="+- 0 1153 1095"/>
                <a:gd name="T83" fmla="*/ 1153 h 300"/>
                <a:gd name="T84" fmla="+- 0 19722 19659"/>
                <a:gd name="T85" fmla="*/ T84 w 2254"/>
                <a:gd name="T86" fmla="+- 0 1160 1095"/>
                <a:gd name="T87" fmla="*/ 1160 h 300"/>
                <a:gd name="T88" fmla="+- 0 19756 19659"/>
                <a:gd name="T89" fmla="*/ T88 w 2254"/>
                <a:gd name="T90" fmla="+- 0 1166 1095"/>
                <a:gd name="T91" fmla="*/ 1166 h 300"/>
                <a:gd name="T92" fmla="+- 0 19803 19659"/>
                <a:gd name="T93" fmla="*/ T92 w 2254"/>
                <a:gd name="T94" fmla="+- 0 1171 1095"/>
                <a:gd name="T95" fmla="*/ 1171 h 300"/>
                <a:gd name="T96" fmla="+- 0 19863 19659"/>
                <a:gd name="T97" fmla="*/ T96 w 2254"/>
                <a:gd name="T98" fmla="+- 0 1175 1095"/>
                <a:gd name="T99" fmla="*/ 1175 h 300"/>
                <a:gd name="T100" fmla="+- 0 19934 19659"/>
                <a:gd name="T101" fmla="*/ T100 w 2254"/>
                <a:gd name="T102" fmla="+- 0 1177 1095"/>
                <a:gd name="T103" fmla="*/ 1177 h 300"/>
                <a:gd name="T104" fmla="+- 0 20016 19659"/>
                <a:gd name="T105" fmla="*/ T104 w 2254"/>
                <a:gd name="T106" fmla="+- 0 1179 1095"/>
                <a:gd name="T107" fmla="*/ 1179 h 300"/>
                <a:gd name="T108" fmla="+- 0 20105 19659"/>
                <a:gd name="T109" fmla="*/ T108 w 2254"/>
                <a:gd name="T110" fmla="+- 0 1180 1095"/>
                <a:gd name="T111" fmla="*/ 1180 h 300"/>
                <a:gd name="T112" fmla="+- 0 20202 19659"/>
                <a:gd name="T113" fmla="*/ T112 w 2254"/>
                <a:gd name="T114" fmla="+- 0 1180 1095"/>
                <a:gd name="T115" fmla="*/ 1180 h 300"/>
                <a:gd name="T116" fmla="+- 0 20305 19659"/>
                <a:gd name="T117" fmla="*/ T116 w 2254"/>
                <a:gd name="T118" fmla="+- 0 1180 1095"/>
                <a:gd name="T119" fmla="*/ 1180 h 300"/>
                <a:gd name="T120" fmla="+- 0 20413 19659"/>
                <a:gd name="T121" fmla="*/ T120 w 2254"/>
                <a:gd name="T122" fmla="+- 0 1179 1095"/>
                <a:gd name="T123" fmla="*/ 1179 h 300"/>
                <a:gd name="T124" fmla="+- 0 20523 19659"/>
                <a:gd name="T125" fmla="*/ T124 w 2254"/>
                <a:gd name="T126" fmla="+- 0 1178 1095"/>
                <a:gd name="T127" fmla="*/ 1178 h 300"/>
                <a:gd name="T128" fmla="+- 0 20636 19659"/>
                <a:gd name="T129" fmla="*/ T128 w 2254"/>
                <a:gd name="T130" fmla="+- 0 1177 1095"/>
                <a:gd name="T131" fmla="*/ 1177 h 300"/>
                <a:gd name="T132" fmla="+- 0 20750 19659"/>
                <a:gd name="T133" fmla="*/ T132 w 2254"/>
                <a:gd name="T134" fmla="+- 0 1175 1095"/>
                <a:gd name="T135" fmla="*/ 1175 h 300"/>
                <a:gd name="T136" fmla="+- 0 20863 19659"/>
                <a:gd name="T137" fmla="*/ T136 w 2254"/>
                <a:gd name="T138" fmla="+- 0 1174 1095"/>
                <a:gd name="T139" fmla="*/ 1174 h 300"/>
                <a:gd name="T140" fmla="+- 0 20974 19659"/>
                <a:gd name="T141" fmla="*/ T140 w 2254"/>
                <a:gd name="T142" fmla="+- 0 1172 1095"/>
                <a:gd name="T143" fmla="*/ 1172 h 300"/>
                <a:gd name="T144" fmla="+- 0 21082 19659"/>
                <a:gd name="T145" fmla="*/ T144 w 2254"/>
                <a:gd name="T146" fmla="+- 0 1171 1095"/>
                <a:gd name="T147" fmla="*/ 1171 h 300"/>
                <a:gd name="T148" fmla="+- 0 21185 19659"/>
                <a:gd name="T149" fmla="*/ T148 w 2254"/>
                <a:gd name="T150" fmla="+- 0 1170 1095"/>
                <a:gd name="T151" fmla="*/ 1170 h 300"/>
                <a:gd name="T152" fmla="+- 0 21283 19659"/>
                <a:gd name="T153" fmla="*/ T152 w 2254"/>
                <a:gd name="T154" fmla="+- 0 1169 1095"/>
                <a:gd name="T155" fmla="*/ 1169 h 300"/>
                <a:gd name="T156" fmla="+- 0 21373 19659"/>
                <a:gd name="T157" fmla="*/ T156 w 2254"/>
                <a:gd name="T158" fmla="+- 0 1169 1095"/>
                <a:gd name="T159" fmla="*/ 1169 h 300"/>
                <a:gd name="T160" fmla="+- 0 21455 19659"/>
                <a:gd name="T161" fmla="*/ T160 w 2254"/>
                <a:gd name="T162" fmla="+- 0 1169 1095"/>
                <a:gd name="T163" fmla="*/ 1169 h 300"/>
                <a:gd name="T164" fmla="+- 0 21527 19659"/>
                <a:gd name="T165" fmla="*/ T164 w 2254"/>
                <a:gd name="T166" fmla="+- 0 1170 1095"/>
                <a:gd name="T167" fmla="*/ 1170 h 300"/>
                <a:gd name="T168" fmla="+- 0 21588 19659"/>
                <a:gd name="T169" fmla="*/ T168 w 2254"/>
                <a:gd name="T170" fmla="+- 0 1172 1095"/>
                <a:gd name="T171" fmla="*/ 1172 h 300"/>
                <a:gd name="T172" fmla="+- 0 21637 19659"/>
                <a:gd name="T173" fmla="*/ T172 w 2254"/>
                <a:gd name="T174" fmla="+- 0 1174 1095"/>
                <a:gd name="T175" fmla="*/ 1174 h 300"/>
                <a:gd name="T176" fmla="+- 0 21672 19659"/>
                <a:gd name="T177" fmla="*/ T176 w 2254"/>
                <a:gd name="T178" fmla="+- 0 1178 1095"/>
                <a:gd name="T179" fmla="*/ 1178 h 300"/>
                <a:gd name="T180" fmla="+- 0 21692 19659"/>
                <a:gd name="T181" fmla="*/ T180 w 2254"/>
                <a:gd name="T182" fmla="+- 0 1182 1095"/>
                <a:gd name="T183" fmla="*/ 1182 h 300"/>
                <a:gd name="T184" fmla="+- 0 21759 19659"/>
                <a:gd name="T185" fmla="*/ T184 w 2254"/>
                <a:gd name="T186" fmla="+- 0 1220 1095"/>
                <a:gd name="T187" fmla="*/ 1220 h 300"/>
                <a:gd name="T188" fmla="+- 0 21819 19659"/>
                <a:gd name="T189" fmla="*/ T188 w 2254"/>
                <a:gd name="T190" fmla="+- 0 1270 1095"/>
                <a:gd name="T191" fmla="*/ 1270 h 300"/>
                <a:gd name="T192" fmla="+- 0 21870 19659"/>
                <a:gd name="T193" fmla="*/ T192 w 2254"/>
                <a:gd name="T194" fmla="+- 0 1325 1095"/>
                <a:gd name="T195" fmla="*/ 1325 h 300"/>
                <a:gd name="T196" fmla="+- 0 21913 19659"/>
                <a:gd name="T197" fmla="*/ T196 w 2254"/>
                <a:gd name="T198" fmla="+- 0 1379 1095"/>
                <a:gd name="T199" fmla="*/ 1379 h 30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Lst>
              <a:rect l="0" t="0" r="r" b="b"/>
              <a:pathLst>
                <a:path w="2254" h="300">
                  <a:moveTo>
                    <a:pt x="1659" y="300"/>
                  </a:moveTo>
                  <a:lnTo>
                    <a:pt x="1650" y="265"/>
                  </a:lnTo>
                  <a:lnTo>
                    <a:pt x="1648" y="286"/>
                  </a:lnTo>
                  <a:lnTo>
                    <a:pt x="1627" y="284"/>
                  </a:lnTo>
                  <a:lnTo>
                    <a:pt x="1659" y="300"/>
                  </a:lnTo>
                  <a:close/>
                  <a:moveTo>
                    <a:pt x="0" y="0"/>
                  </a:moveTo>
                  <a:lnTo>
                    <a:pt x="0" y="1"/>
                  </a:lnTo>
                  <a:lnTo>
                    <a:pt x="0" y="2"/>
                  </a:lnTo>
                  <a:lnTo>
                    <a:pt x="1" y="2"/>
                  </a:lnTo>
                  <a:lnTo>
                    <a:pt x="2" y="4"/>
                  </a:lnTo>
                  <a:lnTo>
                    <a:pt x="2" y="5"/>
                  </a:lnTo>
                  <a:lnTo>
                    <a:pt x="3" y="7"/>
                  </a:lnTo>
                  <a:lnTo>
                    <a:pt x="4" y="10"/>
                  </a:lnTo>
                  <a:lnTo>
                    <a:pt x="6" y="12"/>
                  </a:lnTo>
                  <a:lnTo>
                    <a:pt x="7" y="15"/>
                  </a:lnTo>
                  <a:lnTo>
                    <a:pt x="11" y="21"/>
                  </a:lnTo>
                  <a:lnTo>
                    <a:pt x="14" y="26"/>
                  </a:lnTo>
                  <a:lnTo>
                    <a:pt x="18" y="31"/>
                  </a:lnTo>
                  <a:lnTo>
                    <a:pt x="25" y="41"/>
                  </a:lnTo>
                  <a:lnTo>
                    <a:pt x="34" y="50"/>
                  </a:lnTo>
                  <a:lnTo>
                    <a:pt x="44" y="58"/>
                  </a:lnTo>
                  <a:lnTo>
                    <a:pt x="63" y="65"/>
                  </a:lnTo>
                  <a:lnTo>
                    <a:pt x="97" y="71"/>
                  </a:lnTo>
                  <a:lnTo>
                    <a:pt x="144" y="76"/>
                  </a:lnTo>
                  <a:lnTo>
                    <a:pt x="204" y="80"/>
                  </a:lnTo>
                  <a:lnTo>
                    <a:pt x="275" y="82"/>
                  </a:lnTo>
                  <a:lnTo>
                    <a:pt x="357" y="84"/>
                  </a:lnTo>
                  <a:lnTo>
                    <a:pt x="446" y="85"/>
                  </a:lnTo>
                  <a:lnTo>
                    <a:pt x="543" y="85"/>
                  </a:lnTo>
                  <a:lnTo>
                    <a:pt x="646" y="85"/>
                  </a:lnTo>
                  <a:lnTo>
                    <a:pt x="754" y="84"/>
                  </a:lnTo>
                  <a:lnTo>
                    <a:pt x="864" y="83"/>
                  </a:lnTo>
                  <a:lnTo>
                    <a:pt x="977" y="82"/>
                  </a:lnTo>
                  <a:lnTo>
                    <a:pt x="1091" y="80"/>
                  </a:lnTo>
                  <a:lnTo>
                    <a:pt x="1204" y="79"/>
                  </a:lnTo>
                  <a:lnTo>
                    <a:pt x="1315" y="77"/>
                  </a:lnTo>
                  <a:lnTo>
                    <a:pt x="1423" y="76"/>
                  </a:lnTo>
                  <a:lnTo>
                    <a:pt x="1526" y="75"/>
                  </a:lnTo>
                  <a:lnTo>
                    <a:pt x="1624" y="74"/>
                  </a:lnTo>
                  <a:lnTo>
                    <a:pt x="1714" y="74"/>
                  </a:lnTo>
                  <a:lnTo>
                    <a:pt x="1796" y="74"/>
                  </a:lnTo>
                  <a:lnTo>
                    <a:pt x="1868" y="75"/>
                  </a:lnTo>
                  <a:lnTo>
                    <a:pt x="1929" y="77"/>
                  </a:lnTo>
                  <a:lnTo>
                    <a:pt x="1978" y="79"/>
                  </a:lnTo>
                  <a:lnTo>
                    <a:pt x="2013" y="83"/>
                  </a:lnTo>
                  <a:lnTo>
                    <a:pt x="2033" y="87"/>
                  </a:lnTo>
                  <a:lnTo>
                    <a:pt x="2100" y="125"/>
                  </a:lnTo>
                  <a:lnTo>
                    <a:pt x="2160" y="175"/>
                  </a:lnTo>
                  <a:lnTo>
                    <a:pt x="2211" y="230"/>
                  </a:lnTo>
                  <a:lnTo>
                    <a:pt x="2254" y="284"/>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84" name="Freeform 167">
              <a:extLst>
                <a:ext uri="{FF2B5EF4-FFF2-40B4-BE49-F238E27FC236}">
                  <a16:creationId xmlns:a16="http://schemas.microsoft.com/office/drawing/2014/main" id="{B73CF187-F534-6E09-0551-B8D5966F8825}"/>
                </a:ext>
              </a:extLst>
            </p:cNvPr>
            <p:cNvSpPr>
              <a:spLocks/>
            </p:cNvSpPr>
            <p:nvPr/>
          </p:nvSpPr>
          <p:spPr bwMode="auto">
            <a:xfrm>
              <a:off x="21892" y="1358"/>
              <a:ext cx="32" cy="36"/>
            </a:xfrm>
            <a:custGeom>
              <a:avLst/>
              <a:gdLst>
                <a:gd name="T0" fmla="+- 0 21924 21893"/>
                <a:gd name="T1" fmla="*/ T0 w 32"/>
                <a:gd name="T2" fmla="+- 0 1394 1359"/>
                <a:gd name="T3" fmla="*/ 1394 h 36"/>
                <a:gd name="T4" fmla="+- 0 21893 21893"/>
                <a:gd name="T5" fmla="*/ T4 w 32"/>
                <a:gd name="T6" fmla="+- 0 1376 1359"/>
                <a:gd name="T7" fmla="*/ 1376 h 36"/>
                <a:gd name="T8" fmla="+- 0 21913 21893"/>
                <a:gd name="T9" fmla="*/ T8 w 32"/>
                <a:gd name="T10" fmla="+- 0 1379 1359"/>
                <a:gd name="T11" fmla="*/ 1379 h 36"/>
                <a:gd name="T12" fmla="+- 0 21916 21893"/>
                <a:gd name="T13" fmla="*/ T12 w 32"/>
                <a:gd name="T14" fmla="+- 0 1359 1359"/>
                <a:gd name="T15" fmla="*/ 1359 h 36"/>
                <a:gd name="T16" fmla="+- 0 21924 21893"/>
                <a:gd name="T17" fmla="*/ T16 w 32"/>
                <a:gd name="T18" fmla="+- 0 1394 1359"/>
                <a:gd name="T19" fmla="*/ 1394 h 36"/>
              </a:gdLst>
              <a:ahLst/>
              <a:cxnLst>
                <a:cxn ang="0">
                  <a:pos x="T1" y="T3"/>
                </a:cxn>
                <a:cxn ang="0">
                  <a:pos x="T5" y="T7"/>
                </a:cxn>
                <a:cxn ang="0">
                  <a:pos x="T9" y="T11"/>
                </a:cxn>
                <a:cxn ang="0">
                  <a:pos x="T13" y="T15"/>
                </a:cxn>
                <a:cxn ang="0">
                  <a:pos x="T17" y="T19"/>
                </a:cxn>
              </a:cxnLst>
              <a:rect l="0" t="0" r="r" b="b"/>
              <a:pathLst>
                <a:path w="32" h="36">
                  <a:moveTo>
                    <a:pt x="31" y="35"/>
                  </a:moveTo>
                  <a:lnTo>
                    <a:pt x="0" y="17"/>
                  </a:lnTo>
                  <a:lnTo>
                    <a:pt x="20" y="20"/>
                  </a:lnTo>
                  <a:lnTo>
                    <a:pt x="23" y="0"/>
                  </a:lnTo>
                  <a:lnTo>
                    <a:pt x="31" y="35"/>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285" name="AutoShape 166">
              <a:extLst>
                <a:ext uri="{FF2B5EF4-FFF2-40B4-BE49-F238E27FC236}">
                  <a16:creationId xmlns:a16="http://schemas.microsoft.com/office/drawing/2014/main" id="{C60CED20-87D0-C8A1-A05B-42975C2B06FC}"/>
                </a:ext>
              </a:extLst>
            </p:cNvPr>
            <p:cNvSpPr>
              <a:spLocks/>
            </p:cNvSpPr>
            <p:nvPr/>
          </p:nvSpPr>
          <p:spPr bwMode="auto">
            <a:xfrm>
              <a:off x="5243" y="583"/>
              <a:ext cx="16681" cy="811"/>
            </a:xfrm>
            <a:custGeom>
              <a:avLst/>
              <a:gdLst>
                <a:gd name="T0" fmla="+- 0 21893 5244"/>
                <a:gd name="T1" fmla="*/ T0 w 16681"/>
                <a:gd name="T2" fmla="+- 0 1376 584"/>
                <a:gd name="T3" fmla="*/ 1376 h 811"/>
                <a:gd name="T4" fmla="+- 0 5276 5244"/>
                <a:gd name="T5" fmla="*/ T4 w 16681"/>
                <a:gd name="T6" fmla="+- 0 588 584"/>
                <a:gd name="T7" fmla="*/ 588 h 811"/>
                <a:gd name="T8" fmla="+- 0 5314 5244"/>
                <a:gd name="T9" fmla="*/ T8 w 16681"/>
                <a:gd name="T10" fmla="+- 0 592 584"/>
                <a:gd name="T11" fmla="*/ 592 h 811"/>
                <a:gd name="T12" fmla="+- 0 5355 5244"/>
                <a:gd name="T13" fmla="*/ T12 w 16681"/>
                <a:gd name="T14" fmla="+- 0 592 584"/>
                <a:gd name="T15" fmla="*/ 592 h 811"/>
                <a:gd name="T16" fmla="+- 0 5433 5244"/>
                <a:gd name="T17" fmla="*/ T16 w 16681"/>
                <a:gd name="T18" fmla="+- 0 592 584"/>
                <a:gd name="T19" fmla="*/ 592 h 811"/>
                <a:gd name="T20" fmla="+- 0 5546 5244"/>
                <a:gd name="T21" fmla="*/ T20 w 16681"/>
                <a:gd name="T22" fmla="+- 0 593 584"/>
                <a:gd name="T23" fmla="*/ 593 h 811"/>
                <a:gd name="T24" fmla="+- 0 5692 5244"/>
                <a:gd name="T25" fmla="*/ T24 w 16681"/>
                <a:gd name="T26" fmla="+- 0 593 584"/>
                <a:gd name="T27" fmla="*/ 593 h 811"/>
                <a:gd name="T28" fmla="+- 0 5870 5244"/>
                <a:gd name="T29" fmla="*/ T28 w 16681"/>
                <a:gd name="T30" fmla="+- 0 593 584"/>
                <a:gd name="T31" fmla="*/ 593 h 811"/>
                <a:gd name="T32" fmla="+- 0 6078 5244"/>
                <a:gd name="T33" fmla="*/ T32 w 16681"/>
                <a:gd name="T34" fmla="+- 0 593 584"/>
                <a:gd name="T35" fmla="*/ 593 h 811"/>
                <a:gd name="T36" fmla="+- 0 6314 5244"/>
                <a:gd name="T37" fmla="*/ T36 w 16681"/>
                <a:gd name="T38" fmla="+- 0 594 584"/>
                <a:gd name="T39" fmla="*/ 594 h 811"/>
                <a:gd name="T40" fmla="+- 0 6578 5244"/>
                <a:gd name="T41" fmla="*/ T40 w 16681"/>
                <a:gd name="T42" fmla="+- 0 594 584"/>
                <a:gd name="T43" fmla="*/ 594 h 811"/>
                <a:gd name="T44" fmla="+- 0 6867 5244"/>
                <a:gd name="T45" fmla="*/ T44 w 16681"/>
                <a:gd name="T46" fmla="+- 0 594 584"/>
                <a:gd name="T47" fmla="*/ 594 h 811"/>
                <a:gd name="T48" fmla="+- 0 7179 5244"/>
                <a:gd name="T49" fmla="*/ T48 w 16681"/>
                <a:gd name="T50" fmla="+- 0 595 584"/>
                <a:gd name="T51" fmla="*/ 595 h 811"/>
                <a:gd name="T52" fmla="+- 0 7514 5244"/>
                <a:gd name="T53" fmla="*/ T52 w 16681"/>
                <a:gd name="T54" fmla="+- 0 595 584"/>
                <a:gd name="T55" fmla="*/ 595 h 811"/>
                <a:gd name="T56" fmla="+- 0 7869 5244"/>
                <a:gd name="T57" fmla="*/ T56 w 16681"/>
                <a:gd name="T58" fmla="+- 0 595 584"/>
                <a:gd name="T59" fmla="*/ 595 h 811"/>
                <a:gd name="T60" fmla="+- 0 8243 5244"/>
                <a:gd name="T61" fmla="*/ T60 w 16681"/>
                <a:gd name="T62" fmla="+- 0 595 584"/>
                <a:gd name="T63" fmla="*/ 595 h 811"/>
                <a:gd name="T64" fmla="+- 0 8635 5244"/>
                <a:gd name="T65" fmla="*/ T64 w 16681"/>
                <a:gd name="T66" fmla="+- 0 596 584"/>
                <a:gd name="T67" fmla="*/ 596 h 811"/>
                <a:gd name="T68" fmla="+- 0 9042 5244"/>
                <a:gd name="T69" fmla="*/ T68 w 16681"/>
                <a:gd name="T70" fmla="+- 0 596 584"/>
                <a:gd name="T71" fmla="*/ 596 h 811"/>
                <a:gd name="T72" fmla="+- 0 9464 5244"/>
                <a:gd name="T73" fmla="*/ T72 w 16681"/>
                <a:gd name="T74" fmla="+- 0 596 584"/>
                <a:gd name="T75" fmla="*/ 596 h 811"/>
                <a:gd name="T76" fmla="+- 0 9898 5244"/>
                <a:gd name="T77" fmla="*/ T76 w 16681"/>
                <a:gd name="T78" fmla="+- 0 596 584"/>
                <a:gd name="T79" fmla="*/ 596 h 811"/>
                <a:gd name="T80" fmla="+- 0 10343 5244"/>
                <a:gd name="T81" fmla="*/ T80 w 16681"/>
                <a:gd name="T82" fmla="+- 0 597 584"/>
                <a:gd name="T83" fmla="*/ 597 h 811"/>
                <a:gd name="T84" fmla="+- 0 10797 5244"/>
                <a:gd name="T85" fmla="*/ T84 w 16681"/>
                <a:gd name="T86" fmla="+- 0 597 584"/>
                <a:gd name="T87" fmla="*/ 597 h 811"/>
                <a:gd name="T88" fmla="+- 0 11260 5244"/>
                <a:gd name="T89" fmla="*/ T88 w 16681"/>
                <a:gd name="T90" fmla="+- 0 597 584"/>
                <a:gd name="T91" fmla="*/ 597 h 811"/>
                <a:gd name="T92" fmla="+- 0 11728 5244"/>
                <a:gd name="T93" fmla="*/ T92 w 16681"/>
                <a:gd name="T94" fmla="+- 0 598 584"/>
                <a:gd name="T95" fmla="*/ 598 h 811"/>
                <a:gd name="T96" fmla="+- 0 12201 5244"/>
                <a:gd name="T97" fmla="*/ T96 w 16681"/>
                <a:gd name="T98" fmla="+- 0 598 584"/>
                <a:gd name="T99" fmla="*/ 598 h 811"/>
                <a:gd name="T100" fmla="+- 0 12677 5244"/>
                <a:gd name="T101" fmla="*/ T100 w 16681"/>
                <a:gd name="T102" fmla="+- 0 599 584"/>
                <a:gd name="T103" fmla="*/ 599 h 811"/>
                <a:gd name="T104" fmla="+- 0 13154 5244"/>
                <a:gd name="T105" fmla="*/ T104 w 16681"/>
                <a:gd name="T106" fmla="+- 0 599 584"/>
                <a:gd name="T107" fmla="*/ 599 h 811"/>
                <a:gd name="T108" fmla="+- 0 13632 5244"/>
                <a:gd name="T109" fmla="*/ T108 w 16681"/>
                <a:gd name="T110" fmla="+- 0 599 584"/>
                <a:gd name="T111" fmla="*/ 599 h 811"/>
                <a:gd name="T112" fmla="+- 0 14107 5244"/>
                <a:gd name="T113" fmla="*/ T112 w 16681"/>
                <a:gd name="T114" fmla="+- 0 600 584"/>
                <a:gd name="T115" fmla="*/ 600 h 811"/>
                <a:gd name="T116" fmla="+- 0 14579 5244"/>
                <a:gd name="T117" fmla="*/ T116 w 16681"/>
                <a:gd name="T118" fmla="+- 0 600 584"/>
                <a:gd name="T119" fmla="*/ 600 h 811"/>
                <a:gd name="T120" fmla="+- 0 15046 5244"/>
                <a:gd name="T121" fmla="*/ T120 w 16681"/>
                <a:gd name="T122" fmla="+- 0 601 584"/>
                <a:gd name="T123" fmla="*/ 601 h 811"/>
                <a:gd name="T124" fmla="+- 0 15506 5244"/>
                <a:gd name="T125" fmla="*/ T124 w 16681"/>
                <a:gd name="T126" fmla="+- 0 601 584"/>
                <a:gd name="T127" fmla="*/ 601 h 811"/>
                <a:gd name="T128" fmla="+- 0 15958 5244"/>
                <a:gd name="T129" fmla="*/ T128 w 16681"/>
                <a:gd name="T130" fmla="+- 0 602 584"/>
                <a:gd name="T131" fmla="*/ 602 h 811"/>
                <a:gd name="T132" fmla="+- 0 16401 5244"/>
                <a:gd name="T133" fmla="*/ T132 w 16681"/>
                <a:gd name="T134" fmla="+- 0 603 584"/>
                <a:gd name="T135" fmla="*/ 603 h 811"/>
                <a:gd name="T136" fmla="+- 0 16832 5244"/>
                <a:gd name="T137" fmla="*/ T136 w 16681"/>
                <a:gd name="T138" fmla="+- 0 603 584"/>
                <a:gd name="T139" fmla="*/ 603 h 811"/>
                <a:gd name="T140" fmla="+- 0 17250 5244"/>
                <a:gd name="T141" fmla="*/ T140 w 16681"/>
                <a:gd name="T142" fmla="+- 0 604 584"/>
                <a:gd name="T143" fmla="*/ 604 h 811"/>
                <a:gd name="T144" fmla="+- 0 17653 5244"/>
                <a:gd name="T145" fmla="*/ T144 w 16681"/>
                <a:gd name="T146" fmla="+- 0 605 584"/>
                <a:gd name="T147" fmla="*/ 605 h 811"/>
                <a:gd name="T148" fmla="+- 0 18040 5244"/>
                <a:gd name="T149" fmla="*/ T148 w 16681"/>
                <a:gd name="T150" fmla="+- 0 606 584"/>
                <a:gd name="T151" fmla="*/ 606 h 811"/>
                <a:gd name="T152" fmla="+- 0 18410 5244"/>
                <a:gd name="T153" fmla="*/ T152 w 16681"/>
                <a:gd name="T154" fmla="+- 0 606 584"/>
                <a:gd name="T155" fmla="*/ 606 h 811"/>
                <a:gd name="T156" fmla="+- 0 18760 5244"/>
                <a:gd name="T157" fmla="*/ T156 w 16681"/>
                <a:gd name="T158" fmla="+- 0 607 584"/>
                <a:gd name="T159" fmla="*/ 607 h 811"/>
                <a:gd name="T160" fmla="+- 0 19089 5244"/>
                <a:gd name="T161" fmla="*/ T160 w 16681"/>
                <a:gd name="T162" fmla="+- 0 608 584"/>
                <a:gd name="T163" fmla="*/ 608 h 811"/>
                <a:gd name="T164" fmla="+- 0 19396 5244"/>
                <a:gd name="T165" fmla="*/ T164 w 16681"/>
                <a:gd name="T166" fmla="+- 0 609 584"/>
                <a:gd name="T167" fmla="*/ 609 h 811"/>
                <a:gd name="T168" fmla="+- 0 19678 5244"/>
                <a:gd name="T169" fmla="*/ T168 w 16681"/>
                <a:gd name="T170" fmla="+- 0 610 584"/>
                <a:gd name="T171" fmla="*/ 610 h 811"/>
                <a:gd name="T172" fmla="+- 0 19935 5244"/>
                <a:gd name="T173" fmla="*/ T172 w 16681"/>
                <a:gd name="T174" fmla="+- 0 611 584"/>
                <a:gd name="T175" fmla="*/ 611 h 811"/>
                <a:gd name="T176" fmla="+- 0 20164 5244"/>
                <a:gd name="T177" fmla="*/ T176 w 16681"/>
                <a:gd name="T178" fmla="+- 0 613 584"/>
                <a:gd name="T179" fmla="*/ 613 h 811"/>
                <a:gd name="T180" fmla="+- 0 20364 5244"/>
                <a:gd name="T181" fmla="*/ T180 w 16681"/>
                <a:gd name="T182" fmla="+- 0 614 584"/>
                <a:gd name="T183" fmla="*/ 614 h 811"/>
                <a:gd name="T184" fmla="+- 0 20534 5244"/>
                <a:gd name="T185" fmla="*/ T184 w 16681"/>
                <a:gd name="T186" fmla="+- 0 615 584"/>
                <a:gd name="T187" fmla="*/ 615 h 811"/>
                <a:gd name="T188" fmla="+- 0 20672 5244"/>
                <a:gd name="T189" fmla="*/ T188 w 16681"/>
                <a:gd name="T190" fmla="+- 0 616 584"/>
                <a:gd name="T191" fmla="*/ 616 h 811"/>
                <a:gd name="T192" fmla="+- 0 20776 5244"/>
                <a:gd name="T193" fmla="*/ T192 w 16681"/>
                <a:gd name="T194" fmla="+- 0 618 584"/>
                <a:gd name="T195" fmla="*/ 618 h 811"/>
                <a:gd name="T196" fmla="+- 0 20844 5244"/>
                <a:gd name="T197" fmla="*/ T196 w 16681"/>
                <a:gd name="T198" fmla="+- 0 619 584"/>
                <a:gd name="T199" fmla="*/ 619 h 811"/>
                <a:gd name="T200" fmla="+- 0 20876 5244"/>
                <a:gd name="T201" fmla="*/ T200 w 16681"/>
                <a:gd name="T202" fmla="+- 0 621 584"/>
                <a:gd name="T203" fmla="*/ 621 h 811"/>
                <a:gd name="T204" fmla="+- 0 21004 5244"/>
                <a:gd name="T205" fmla="*/ T204 w 16681"/>
                <a:gd name="T206" fmla="+- 0 746 584"/>
                <a:gd name="T207" fmla="*/ 746 h 811"/>
                <a:gd name="T208" fmla="+- 0 21044 5244"/>
                <a:gd name="T209" fmla="*/ T208 w 16681"/>
                <a:gd name="T210" fmla="+- 0 818 584"/>
                <a:gd name="T211" fmla="*/ 818 h 811"/>
                <a:gd name="T212" fmla="+- 0 21050 5244"/>
                <a:gd name="T213" fmla="*/ T212 w 16681"/>
                <a:gd name="T214" fmla="+- 0 831 584"/>
                <a:gd name="T215" fmla="*/ 831 h 811"/>
                <a:gd name="T216" fmla="+- 0 21053 5244"/>
                <a:gd name="T217" fmla="*/ T216 w 16681"/>
                <a:gd name="T218" fmla="+- 0 837 584"/>
                <a:gd name="T219" fmla="*/ 837 h 811"/>
                <a:gd name="T220" fmla="+- 0 21054 5244"/>
                <a:gd name="T221" fmla="*/ T220 w 16681"/>
                <a:gd name="T222" fmla="+- 0 839 584"/>
                <a:gd name="T223" fmla="*/ 839 h 81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Lst>
              <a:rect l="0" t="0" r="r" b="b"/>
              <a:pathLst>
                <a:path w="16681" h="811">
                  <a:moveTo>
                    <a:pt x="16680" y="810"/>
                  </a:moveTo>
                  <a:lnTo>
                    <a:pt x="16672" y="775"/>
                  </a:lnTo>
                  <a:lnTo>
                    <a:pt x="16669" y="795"/>
                  </a:lnTo>
                  <a:lnTo>
                    <a:pt x="16649" y="792"/>
                  </a:lnTo>
                  <a:lnTo>
                    <a:pt x="16680" y="810"/>
                  </a:lnTo>
                  <a:close/>
                  <a:moveTo>
                    <a:pt x="0" y="0"/>
                  </a:moveTo>
                  <a:lnTo>
                    <a:pt x="16" y="2"/>
                  </a:lnTo>
                  <a:lnTo>
                    <a:pt x="32" y="4"/>
                  </a:lnTo>
                  <a:lnTo>
                    <a:pt x="47" y="6"/>
                  </a:lnTo>
                  <a:lnTo>
                    <a:pt x="63" y="8"/>
                  </a:lnTo>
                  <a:lnTo>
                    <a:pt x="65" y="8"/>
                  </a:lnTo>
                  <a:lnTo>
                    <a:pt x="70" y="8"/>
                  </a:lnTo>
                  <a:lnTo>
                    <a:pt x="77" y="8"/>
                  </a:lnTo>
                  <a:lnTo>
                    <a:pt x="86" y="8"/>
                  </a:lnTo>
                  <a:lnTo>
                    <a:pt x="97" y="8"/>
                  </a:lnTo>
                  <a:lnTo>
                    <a:pt x="111" y="8"/>
                  </a:lnTo>
                  <a:lnTo>
                    <a:pt x="127" y="8"/>
                  </a:lnTo>
                  <a:lnTo>
                    <a:pt x="146" y="8"/>
                  </a:lnTo>
                  <a:lnTo>
                    <a:pt x="166" y="8"/>
                  </a:lnTo>
                  <a:lnTo>
                    <a:pt x="189" y="8"/>
                  </a:lnTo>
                  <a:lnTo>
                    <a:pt x="214" y="8"/>
                  </a:lnTo>
                  <a:lnTo>
                    <a:pt x="241" y="9"/>
                  </a:lnTo>
                  <a:lnTo>
                    <a:pt x="270" y="9"/>
                  </a:lnTo>
                  <a:lnTo>
                    <a:pt x="302" y="9"/>
                  </a:lnTo>
                  <a:lnTo>
                    <a:pt x="335" y="9"/>
                  </a:lnTo>
                  <a:lnTo>
                    <a:pt x="371" y="9"/>
                  </a:lnTo>
                  <a:lnTo>
                    <a:pt x="408" y="9"/>
                  </a:lnTo>
                  <a:lnTo>
                    <a:pt x="448" y="9"/>
                  </a:lnTo>
                  <a:lnTo>
                    <a:pt x="489" y="9"/>
                  </a:lnTo>
                  <a:lnTo>
                    <a:pt x="533" y="9"/>
                  </a:lnTo>
                  <a:lnTo>
                    <a:pt x="578" y="9"/>
                  </a:lnTo>
                  <a:lnTo>
                    <a:pt x="626" y="9"/>
                  </a:lnTo>
                  <a:lnTo>
                    <a:pt x="675" y="9"/>
                  </a:lnTo>
                  <a:lnTo>
                    <a:pt x="726" y="9"/>
                  </a:lnTo>
                  <a:lnTo>
                    <a:pt x="779" y="9"/>
                  </a:lnTo>
                  <a:lnTo>
                    <a:pt x="834" y="9"/>
                  </a:lnTo>
                  <a:lnTo>
                    <a:pt x="890" y="10"/>
                  </a:lnTo>
                  <a:lnTo>
                    <a:pt x="949" y="10"/>
                  </a:lnTo>
                  <a:lnTo>
                    <a:pt x="1009" y="10"/>
                  </a:lnTo>
                  <a:lnTo>
                    <a:pt x="1070" y="10"/>
                  </a:lnTo>
                  <a:lnTo>
                    <a:pt x="1134" y="10"/>
                  </a:lnTo>
                  <a:lnTo>
                    <a:pt x="1199" y="10"/>
                  </a:lnTo>
                  <a:lnTo>
                    <a:pt x="1265" y="10"/>
                  </a:lnTo>
                  <a:lnTo>
                    <a:pt x="1334" y="10"/>
                  </a:lnTo>
                  <a:lnTo>
                    <a:pt x="1404" y="10"/>
                  </a:lnTo>
                  <a:lnTo>
                    <a:pt x="1475" y="10"/>
                  </a:lnTo>
                  <a:lnTo>
                    <a:pt x="1548" y="10"/>
                  </a:lnTo>
                  <a:lnTo>
                    <a:pt x="1623" y="10"/>
                  </a:lnTo>
                  <a:lnTo>
                    <a:pt x="1699" y="10"/>
                  </a:lnTo>
                  <a:lnTo>
                    <a:pt x="1776" y="10"/>
                  </a:lnTo>
                  <a:lnTo>
                    <a:pt x="1855" y="10"/>
                  </a:lnTo>
                  <a:lnTo>
                    <a:pt x="1935" y="11"/>
                  </a:lnTo>
                  <a:lnTo>
                    <a:pt x="2017" y="11"/>
                  </a:lnTo>
                  <a:lnTo>
                    <a:pt x="2100" y="11"/>
                  </a:lnTo>
                  <a:lnTo>
                    <a:pt x="2184" y="11"/>
                  </a:lnTo>
                  <a:lnTo>
                    <a:pt x="2270" y="11"/>
                  </a:lnTo>
                  <a:lnTo>
                    <a:pt x="2357" y="11"/>
                  </a:lnTo>
                  <a:lnTo>
                    <a:pt x="2445" y="11"/>
                  </a:lnTo>
                  <a:lnTo>
                    <a:pt x="2535" y="11"/>
                  </a:lnTo>
                  <a:lnTo>
                    <a:pt x="2625" y="11"/>
                  </a:lnTo>
                  <a:lnTo>
                    <a:pt x="2717" y="11"/>
                  </a:lnTo>
                  <a:lnTo>
                    <a:pt x="2810" y="11"/>
                  </a:lnTo>
                  <a:lnTo>
                    <a:pt x="2904" y="11"/>
                  </a:lnTo>
                  <a:lnTo>
                    <a:pt x="2999" y="11"/>
                  </a:lnTo>
                  <a:lnTo>
                    <a:pt x="3096" y="11"/>
                  </a:lnTo>
                  <a:lnTo>
                    <a:pt x="3193" y="11"/>
                  </a:lnTo>
                  <a:lnTo>
                    <a:pt x="3292" y="11"/>
                  </a:lnTo>
                  <a:lnTo>
                    <a:pt x="3391" y="12"/>
                  </a:lnTo>
                  <a:lnTo>
                    <a:pt x="3491" y="12"/>
                  </a:lnTo>
                  <a:lnTo>
                    <a:pt x="3593" y="12"/>
                  </a:lnTo>
                  <a:lnTo>
                    <a:pt x="3695" y="12"/>
                  </a:lnTo>
                  <a:lnTo>
                    <a:pt x="3798" y="12"/>
                  </a:lnTo>
                  <a:lnTo>
                    <a:pt x="3902" y="12"/>
                  </a:lnTo>
                  <a:lnTo>
                    <a:pt x="4007" y="12"/>
                  </a:lnTo>
                  <a:lnTo>
                    <a:pt x="4113" y="12"/>
                  </a:lnTo>
                  <a:lnTo>
                    <a:pt x="4220" y="12"/>
                  </a:lnTo>
                  <a:lnTo>
                    <a:pt x="4327" y="12"/>
                  </a:lnTo>
                  <a:lnTo>
                    <a:pt x="4435" y="12"/>
                  </a:lnTo>
                  <a:lnTo>
                    <a:pt x="4544" y="12"/>
                  </a:lnTo>
                  <a:lnTo>
                    <a:pt x="4654" y="12"/>
                  </a:lnTo>
                  <a:lnTo>
                    <a:pt x="4764" y="12"/>
                  </a:lnTo>
                  <a:lnTo>
                    <a:pt x="4875" y="13"/>
                  </a:lnTo>
                  <a:lnTo>
                    <a:pt x="4987" y="13"/>
                  </a:lnTo>
                  <a:lnTo>
                    <a:pt x="5099" y="13"/>
                  </a:lnTo>
                  <a:lnTo>
                    <a:pt x="5212" y="13"/>
                  </a:lnTo>
                  <a:lnTo>
                    <a:pt x="5325" y="13"/>
                  </a:lnTo>
                  <a:lnTo>
                    <a:pt x="5439" y="13"/>
                  </a:lnTo>
                  <a:lnTo>
                    <a:pt x="5553" y="13"/>
                  </a:lnTo>
                  <a:lnTo>
                    <a:pt x="5668" y="13"/>
                  </a:lnTo>
                  <a:lnTo>
                    <a:pt x="5784" y="13"/>
                  </a:lnTo>
                  <a:lnTo>
                    <a:pt x="5899" y="13"/>
                  </a:lnTo>
                  <a:lnTo>
                    <a:pt x="6016" y="13"/>
                  </a:lnTo>
                  <a:lnTo>
                    <a:pt x="6132" y="13"/>
                  </a:lnTo>
                  <a:lnTo>
                    <a:pt x="6249" y="14"/>
                  </a:lnTo>
                  <a:lnTo>
                    <a:pt x="6366" y="14"/>
                  </a:lnTo>
                  <a:lnTo>
                    <a:pt x="6484" y="14"/>
                  </a:lnTo>
                  <a:lnTo>
                    <a:pt x="6602" y="14"/>
                  </a:lnTo>
                  <a:lnTo>
                    <a:pt x="6720" y="14"/>
                  </a:lnTo>
                  <a:lnTo>
                    <a:pt x="6838" y="14"/>
                  </a:lnTo>
                  <a:lnTo>
                    <a:pt x="6957" y="14"/>
                  </a:lnTo>
                  <a:lnTo>
                    <a:pt x="7076" y="14"/>
                  </a:lnTo>
                  <a:lnTo>
                    <a:pt x="7195" y="14"/>
                  </a:lnTo>
                  <a:lnTo>
                    <a:pt x="7314" y="14"/>
                  </a:lnTo>
                  <a:lnTo>
                    <a:pt x="7433" y="15"/>
                  </a:lnTo>
                  <a:lnTo>
                    <a:pt x="7552" y="15"/>
                  </a:lnTo>
                  <a:lnTo>
                    <a:pt x="7672" y="15"/>
                  </a:lnTo>
                  <a:lnTo>
                    <a:pt x="7791" y="15"/>
                  </a:lnTo>
                  <a:lnTo>
                    <a:pt x="7910" y="15"/>
                  </a:lnTo>
                  <a:lnTo>
                    <a:pt x="8030" y="15"/>
                  </a:lnTo>
                  <a:lnTo>
                    <a:pt x="8149" y="15"/>
                  </a:lnTo>
                  <a:lnTo>
                    <a:pt x="8268" y="15"/>
                  </a:lnTo>
                  <a:lnTo>
                    <a:pt x="8388" y="15"/>
                  </a:lnTo>
                  <a:lnTo>
                    <a:pt x="8507" y="15"/>
                  </a:lnTo>
                  <a:lnTo>
                    <a:pt x="8626" y="16"/>
                  </a:lnTo>
                  <a:lnTo>
                    <a:pt x="8744" y="16"/>
                  </a:lnTo>
                  <a:lnTo>
                    <a:pt x="8863" y="16"/>
                  </a:lnTo>
                  <a:lnTo>
                    <a:pt x="8981" y="16"/>
                  </a:lnTo>
                  <a:lnTo>
                    <a:pt x="9099" y="16"/>
                  </a:lnTo>
                  <a:lnTo>
                    <a:pt x="9217" y="16"/>
                  </a:lnTo>
                  <a:lnTo>
                    <a:pt x="9335" y="16"/>
                  </a:lnTo>
                  <a:lnTo>
                    <a:pt x="9452" y="16"/>
                  </a:lnTo>
                  <a:lnTo>
                    <a:pt x="9569" y="17"/>
                  </a:lnTo>
                  <a:lnTo>
                    <a:pt x="9686" y="17"/>
                  </a:lnTo>
                  <a:lnTo>
                    <a:pt x="9802" y="17"/>
                  </a:lnTo>
                  <a:lnTo>
                    <a:pt x="9918" y="17"/>
                  </a:lnTo>
                  <a:lnTo>
                    <a:pt x="10033" y="17"/>
                  </a:lnTo>
                  <a:lnTo>
                    <a:pt x="10148" y="17"/>
                  </a:lnTo>
                  <a:lnTo>
                    <a:pt x="10262" y="17"/>
                  </a:lnTo>
                  <a:lnTo>
                    <a:pt x="10376" y="18"/>
                  </a:lnTo>
                  <a:lnTo>
                    <a:pt x="10489" y="18"/>
                  </a:lnTo>
                  <a:lnTo>
                    <a:pt x="10602" y="18"/>
                  </a:lnTo>
                  <a:lnTo>
                    <a:pt x="10714" y="18"/>
                  </a:lnTo>
                  <a:lnTo>
                    <a:pt x="10826" y="18"/>
                  </a:lnTo>
                  <a:lnTo>
                    <a:pt x="10937" y="18"/>
                  </a:lnTo>
                  <a:lnTo>
                    <a:pt x="11047" y="19"/>
                  </a:lnTo>
                  <a:lnTo>
                    <a:pt x="11157" y="19"/>
                  </a:lnTo>
                  <a:lnTo>
                    <a:pt x="11265" y="19"/>
                  </a:lnTo>
                  <a:lnTo>
                    <a:pt x="11374" y="19"/>
                  </a:lnTo>
                  <a:lnTo>
                    <a:pt x="11481" y="19"/>
                  </a:lnTo>
                  <a:lnTo>
                    <a:pt x="11588" y="19"/>
                  </a:lnTo>
                  <a:lnTo>
                    <a:pt x="11693" y="20"/>
                  </a:lnTo>
                  <a:lnTo>
                    <a:pt x="11798" y="20"/>
                  </a:lnTo>
                  <a:lnTo>
                    <a:pt x="11902" y="20"/>
                  </a:lnTo>
                  <a:lnTo>
                    <a:pt x="12006" y="20"/>
                  </a:lnTo>
                  <a:lnTo>
                    <a:pt x="12108" y="20"/>
                  </a:lnTo>
                  <a:lnTo>
                    <a:pt x="12209" y="20"/>
                  </a:lnTo>
                  <a:lnTo>
                    <a:pt x="12310" y="21"/>
                  </a:lnTo>
                  <a:lnTo>
                    <a:pt x="12409" y="21"/>
                  </a:lnTo>
                  <a:lnTo>
                    <a:pt x="12507" y="21"/>
                  </a:lnTo>
                  <a:lnTo>
                    <a:pt x="12605" y="21"/>
                  </a:lnTo>
                  <a:lnTo>
                    <a:pt x="12701" y="21"/>
                  </a:lnTo>
                  <a:lnTo>
                    <a:pt x="12796" y="22"/>
                  </a:lnTo>
                  <a:lnTo>
                    <a:pt x="12890" y="22"/>
                  </a:lnTo>
                  <a:lnTo>
                    <a:pt x="12983" y="22"/>
                  </a:lnTo>
                  <a:lnTo>
                    <a:pt x="13075" y="22"/>
                  </a:lnTo>
                  <a:lnTo>
                    <a:pt x="13166" y="22"/>
                  </a:lnTo>
                  <a:lnTo>
                    <a:pt x="13255" y="23"/>
                  </a:lnTo>
                  <a:lnTo>
                    <a:pt x="13343" y="23"/>
                  </a:lnTo>
                  <a:lnTo>
                    <a:pt x="13430" y="23"/>
                  </a:lnTo>
                  <a:lnTo>
                    <a:pt x="13516" y="23"/>
                  </a:lnTo>
                  <a:lnTo>
                    <a:pt x="13600" y="24"/>
                  </a:lnTo>
                  <a:lnTo>
                    <a:pt x="13683" y="24"/>
                  </a:lnTo>
                  <a:lnTo>
                    <a:pt x="13765" y="24"/>
                  </a:lnTo>
                  <a:lnTo>
                    <a:pt x="13845" y="24"/>
                  </a:lnTo>
                  <a:lnTo>
                    <a:pt x="13924" y="25"/>
                  </a:lnTo>
                  <a:lnTo>
                    <a:pt x="14001" y="25"/>
                  </a:lnTo>
                  <a:lnTo>
                    <a:pt x="14077" y="25"/>
                  </a:lnTo>
                  <a:lnTo>
                    <a:pt x="14152" y="25"/>
                  </a:lnTo>
                  <a:lnTo>
                    <a:pt x="14224" y="26"/>
                  </a:lnTo>
                  <a:lnTo>
                    <a:pt x="14296" y="26"/>
                  </a:lnTo>
                  <a:lnTo>
                    <a:pt x="14366" y="26"/>
                  </a:lnTo>
                  <a:lnTo>
                    <a:pt x="14434" y="26"/>
                  </a:lnTo>
                  <a:lnTo>
                    <a:pt x="14501" y="27"/>
                  </a:lnTo>
                  <a:lnTo>
                    <a:pt x="14566" y="27"/>
                  </a:lnTo>
                  <a:lnTo>
                    <a:pt x="14629" y="27"/>
                  </a:lnTo>
                  <a:lnTo>
                    <a:pt x="14691" y="27"/>
                  </a:lnTo>
                  <a:lnTo>
                    <a:pt x="14751" y="28"/>
                  </a:lnTo>
                  <a:lnTo>
                    <a:pt x="14809" y="28"/>
                  </a:lnTo>
                  <a:lnTo>
                    <a:pt x="14865" y="28"/>
                  </a:lnTo>
                  <a:lnTo>
                    <a:pt x="14920" y="29"/>
                  </a:lnTo>
                  <a:lnTo>
                    <a:pt x="14973" y="29"/>
                  </a:lnTo>
                  <a:lnTo>
                    <a:pt x="15024" y="29"/>
                  </a:lnTo>
                  <a:lnTo>
                    <a:pt x="15073" y="29"/>
                  </a:lnTo>
                  <a:lnTo>
                    <a:pt x="15120" y="30"/>
                  </a:lnTo>
                  <a:lnTo>
                    <a:pt x="15166" y="30"/>
                  </a:lnTo>
                  <a:lnTo>
                    <a:pt x="15209" y="30"/>
                  </a:lnTo>
                  <a:lnTo>
                    <a:pt x="15251" y="31"/>
                  </a:lnTo>
                  <a:lnTo>
                    <a:pt x="15290" y="31"/>
                  </a:lnTo>
                  <a:lnTo>
                    <a:pt x="15328" y="31"/>
                  </a:lnTo>
                  <a:lnTo>
                    <a:pt x="15363" y="32"/>
                  </a:lnTo>
                  <a:lnTo>
                    <a:pt x="15396" y="32"/>
                  </a:lnTo>
                  <a:lnTo>
                    <a:pt x="15428" y="32"/>
                  </a:lnTo>
                  <a:lnTo>
                    <a:pt x="15457" y="33"/>
                  </a:lnTo>
                  <a:lnTo>
                    <a:pt x="15484" y="33"/>
                  </a:lnTo>
                  <a:lnTo>
                    <a:pt x="15509" y="33"/>
                  </a:lnTo>
                  <a:lnTo>
                    <a:pt x="15532" y="34"/>
                  </a:lnTo>
                  <a:lnTo>
                    <a:pt x="15552" y="34"/>
                  </a:lnTo>
                  <a:lnTo>
                    <a:pt x="15570" y="34"/>
                  </a:lnTo>
                  <a:lnTo>
                    <a:pt x="15586" y="35"/>
                  </a:lnTo>
                  <a:lnTo>
                    <a:pt x="15600" y="35"/>
                  </a:lnTo>
                  <a:lnTo>
                    <a:pt x="15612" y="35"/>
                  </a:lnTo>
                  <a:lnTo>
                    <a:pt x="15621" y="36"/>
                  </a:lnTo>
                  <a:lnTo>
                    <a:pt x="15627" y="36"/>
                  </a:lnTo>
                  <a:lnTo>
                    <a:pt x="15632" y="37"/>
                  </a:lnTo>
                  <a:lnTo>
                    <a:pt x="15634" y="37"/>
                  </a:lnTo>
                  <a:lnTo>
                    <a:pt x="15683" y="71"/>
                  </a:lnTo>
                  <a:lnTo>
                    <a:pt x="15725" y="113"/>
                  </a:lnTo>
                  <a:lnTo>
                    <a:pt x="15760" y="162"/>
                  </a:lnTo>
                  <a:lnTo>
                    <a:pt x="15788" y="211"/>
                  </a:lnTo>
                  <a:lnTo>
                    <a:pt x="15792" y="219"/>
                  </a:lnTo>
                  <a:lnTo>
                    <a:pt x="15796" y="227"/>
                  </a:lnTo>
                  <a:lnTo>
                    <a:pt x="15800" y="234"/>
                  </a:lnTo>
                  <a:lnTo>
                    <a:pt x="15802" y="238"/>
                  </a:lnTo>
                  <a:lnTo>
                    <a:pt x="15804" y="242"/>
                  </a:lnTo>
                  <a:lnTo>
                    <a:pt x="15805" y="246"/>
                  </a:lnTo>
                  <a:lnTo>
                    <a:pt x="15806" y="247"/>
                  </a:lnTo>
                  <a:lnTo>
                    <a:pt x="15807" y="249"/>
                  </a:lnTo>
                  <a:lnTo>
                    <a:pt x="15808" y="251"/>
                  </a:lnTo>
                  <a:lnTo>
                    <a:pt x="15808" y="252"/>
                  </a:lnTo>
                  <a:lnTo>
                    <a:pt x="15809" y="253"/>
                  </a:lnTo>
                  <a:lnTo>
                    <a:pt x="15809" y="254"/>
                  </a:lnTo>
                  <a:lnTo>
                    <a:pt x="15809" y="255"/>
                  </a:lnTo>
                  <a:lnTo>
                    <a:pt x="15810" y="255"/>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86" name="Freeform 165">
              <a:extLst>
                <a:ext uri="{FF2B5EF4-FFF2-40B4-BE49-F238E27FC236}">
                  <a16:creationId xmlns:a16="http://schemas.microsoft.com/office/drawing/2014/main" id="{71E33D01-FAD3-3CF5-6976-85C41C40013F}"/>
                </a:ext>
              </a:extLst>
            </p:cNvPr>
            <p:cNvSpPr>
              <a:spLocks/>
            </p:cNvSpPr>
            <p:nvPr/>
          </p:nvSpPr>
          <p:spPr bwMode="auto">
            <a:xfrm>
              <a:off x="21026" y="803"/>
              <a:ext cx="27" cy="37"/>
            </a:xfrm>
            <a:custGeom>
              <a:avLst/>
              <a:gdLst>
                <a:gd name="T0" fmla="+- 0 21054 21027"/>
                <a:gd name="T1" fmla="*/ T0 w 27"/>
                <a:gd name="T2" fmla="+- 0 839 803"/>
                <a:gd name="T3" fmla="*/ 839 h 37"/>
                <a:gd name="T4" fmla="+- 0 21027 21027"/>
                <a:gd name="T5" fmla="*/ T4 w 27"/>
                <a:gd name="T6" fmla="+- 0 815 803"/>
                <a:gd name="T7" fmla="*/ 815 h 37"/>
                <a:gd name="T8" fmla="+- 0 21046 21027"/>
                <a:gd name="T9" fmla="*/ T8 w 27"/>
                <a:gd name="T10" fmla="+- 0 822 803"/>
                <a:gd name="T11" fmla="*/ 822 h 37"/>
                <a:gd name="T12" fmla="+- 0 21054 21027"/>
                <a:gd name="T13" fmla="*/ T12 w 27"/>
                <a:gd name="T14" fmla="+- 0 803 803"/>
                <a:gd name="T15" fmla="*/ 803 h 37"/>
                <a:gd name="T16" fmla="+- 0 21054 21027"/>
                <a:gd name="T17" fmla="*/ T16 w 27"/>
                <a:gd name="T18" fmla="+- 0 839 803"/>
                <a:gd name="T19" fmla="*/ 839 h 37"/>
              </a:gdLst>
              <a:ahLst/>
              <a:cxnLst>
                <a:cxn ang="0">
                  <a:pos x="T1" y="T3"/>
                </a:cxn>
                <a:cxn ang="0">
                  <a:pos x="T5" y="T7"/>
                </a:cxn>
                <a:cxn ang="0">
                  <a:pos x="T9" y="T11"/>
                </a:cxn>
                <a:cxn ang="0">
                  <a:pos x="T13" y="T15"/>
                </a:cxn>
                <a:cxn ang="0">
                  <a:pos x="T17" y="T19"/>
                </a:cxn>
              </a:cxnLst>
              <a:rect l="0" t="0" r="r" b="b"/>
              <a:pathLst>
                <a:path w="27" h="37">
                  <a:moveTo>
                    <a:pt x="27" y="36"/>
                  </a:moveTo>
                  <a:lnTo>
                    <a:pt x="0" y="12"/>
                  </a:lnTo>
                  <a:lnTo>
                    <a:pt x="19" y="19"/>
                  </a:lnTo>
                  <a:lnTo>
                    <a:pt x="27" y="0"/>
                  </a:lnTo>
                  <a:lnTo>
                    <a:pt x="27" y="36"/>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287" name="AutoShape 164">
              <a:extLst>
                <a:ext uri="{FF2B5EF4-FFF2-40B4-BE49-F238E27FC236}">
                  <a16:creationId xmlns:a16="http://schemas.microsoft.com/office/drawing/2014/main" id="{9E0FDF2E-9EE4-CA1C-F820-E07F478618D0}"/>
                </a:ext>
              </a:extLst>
            </p:cNvPr>
            <p:cNvSpPr>
              <a:spLocks/>
            </p:cNvSpPr>
            <p:nvPr/>
          </p:nvSpPr>
          <p:spPr bwMode="auto">
            <a:xfrm>
              <a:off x="21026" y="803"/>
              <a:ext cx="886" cy="577"/>
            </a:xfrm>
            <a:custGeom>
              <a:avLst/>
              <a:gdLst>
                <a:gd name="T0" fmla="+- 0 21054 21027"/>
                <a:gd name="T1" fmla="*/ T0 w 886"/>
                <a:gd name="T2" fmla="+- 0 839 803"/>
                <a:gd name="T3" fmla="*/ 839 h 577"/>
                <a:gd name="T4" fmla="+- 0 21054 21027"/>
                <a:gd name="T5" fmla="*/ T4 w 886"/>
                <a:gd name="T6" fmla="+- 0 803 803"/>
                <a:gd name="T7" fmla="*/ 803 h 577"/>
                <a:gd name="T8" fmla="+- 0 21046 21027"/>
                <a:gd name="T9" fmla="*/ T8 w 886"/>
                <a:gd name="T10" fmla="+- 0 822 803"/>
                <a:gd name="T11" fmla="*/ 822 h 577"/>
                <a:gd name="T12" fmla="+- 0 21027 21027"/>
                <a:gd name="T13" fmla="*/ T12 w 886"/>
                <a:gd name="T14" fmla="+- 0 815 803"/>
                <a:gd name="T15" fmla="*/ 815 h 577"/>
                <a:gd name="T16" fmla="+- 0 21054 21027"/>
                <a:gd name="T17" fmla="*/ T16 w 886"/>
                <a:gd name="T18" fmla="+- 0 839 803"/>
                <a:gd name="T19" fmla="*/ 839 h 577"/>
                <a:gd name="T20" fmla="+- 0 21109 21027"/>
                <a:gd name="T21" fmla="*/ T20 w 886"/>
                <a:gd name="T22" fmla="+- 0 1095 803"/>
                <a:gd name="T23" fmla="*/ 1095 h 577"/>
                <a:gd name="T24" fmla="+- 0 21109 21027"/>
                <a:gd name="T25" fmla="*/ T24 w 886"/>
                <a:gd name="T26" fmla="+- 0 1095 803"/>
                <a:gd name="T27" fmla="*/ 1095 h 577"/>
                <a:gd name="T28" fmla="+- 0 21110 21027"/>
                <a:gd name="T29" fmla="*/ T28 w 886"/>
                <a:gd name="T30" fmla="+- 0 1096 803"/>
                <a:gd name="T31" fmla="*/ 1096 h 577"/>
                <a:gd name="T32" fmla="+- 0 21110 21027"/>
                <a:gd name="T33" fmla="*/ T32 w 886"/>
                <a:gd name="T34" fmla="+- 0 1097 803"/>
                <a:gd name="T35" fmla="*/ 1097 h 577"/>
                <a:gd name="T36" fmla="+- 0 21111 21027"/>
                <a:gd name="T37" fmla="*/ T36 w 886"/>
                <a:gd name="T38" fmla="+- 0 1098 803"/>
                <a:gd name="T39" fmla="*/ 1098 h 577"/>
                <a:gd name="T40" fmla="+- 0 21111 21027"/>
                <a:gd name="T41" fmla="*/ T40 w 886"/>
                <a:gd name="T42" fmla="+- 0 1100 803"/>
                <a:gd name="T43" fmla="*/ 1100 h 577"/>
                <a:gd name="T44" fmla="+- 0 21112 21027"/>
                <a:gd name="T45" fmla="*/ T44 w 886"/>
                <a:gd name="T46" fmla="+- 0 1101 803"/>
                <a:gd name="T47" fmla="*/ 1101 h 577"/>
                <a:gd name="T48" fmla="+- 0 21113 21027"/>
                <a:gd name="T49" fmla="*/ T48 w 886"/>
                <a:gd name="T50" fmla="+- 0 1104 803"/>
                <a:gd name="T51" fmla="*/ 1104 h 577"/>
                <a:gd name="T52" fmla="+- 0 21115 21027"/>
                <a:gd name="T53" fmla="*/ T52 w 886"/>
                <a:gd name="T54" fmla="+- 0 1107 803"/>
                <a:gd name="T55" fmla="*/ 1107 h 577"/>
                <a:gd name="T56" fmla="+- 0 21116 21027"/>
                <a:gd name="T57" fmla="*/ T56 w 886"/>
                <a:gd name="T58" fmla="+- 0 1110 803"/>
                <a:gd name="T59" fmla="*/ 1110 h 577"/>
                <a:gd name="T60" fmla="+- 0 21120 21027"/>
                <a:gd name="T61" fmla="*/ T60 w 886"/>
                <a:gd name="T62" fmla="+- 0 1115 803"/>
                <a:gd name="T63" fmla="*/ 1115 h 577"/>
                <a:gd name="T64" fmla="+- 0 21123 21027"/>
                <a:gd name="T65" fmla="*/ T64 w 886"/>
                <a:gd name="T66" fmla="+- 0 1120 803"/>
                <a:gd name="T67" fmla="*/ 1120 h 577"/>
                <a:gd name="T68" fmla="+- 0 21127 21027"/>
                <a:gd name="T69" fmla="*/ T68 w 886"/>
                <a:gd name="T70" fmla="+- 0 1126 803"/>
                <a:gd name="T71" fmla="*/ 1126 h 577"/>
                <a:gd name="T72" fmla="+- 0 21134 21027"/>
                <a:gd name="T73" fmla="*/ T72 w 886"/>
                <a:gd name="T74" fmla="+- 0 1136 803"/>
                <a:gd name="T75" fmla="*/ 1136 h 577"/>
                <a:gd name="T76" fmla="+- 0 21143 21027"/>
                <a:gd name="T77" fmla="*/ T76 w 886"/>
                <a:gd name="T78" fmla="+- 0 1145 803"/>
                <a:gd name="T79" fmla="*/ 1145 h 577"/>
                <a:gd name="T80" fmla="+- 0 21153 21027"/>
                <a:gd name="T81" fmla="*/ T80 w 886"/>
                <a:gd name="T82" fmla="+- 0 1153 803"/>
                <a:gd name="T83" fmla="*/ 1153 h 577"/>
                <a:gd name="T84" fmla="+- 0 21195 21027"/>
                <a:gd name="T85" fmla="*/ T84 w 886"/>
                <a:gd name="T86" fmla="+- 0 1165 803"/>
                <a:gd name="T87" fmla="*/ 1165 h 577"/>
                <a:gd name="T88" fmla="+- 0 21271 21027"/>
                <a:gd name="T89" fmla="*/ T88 w 886"/>
                <a:gd name="T90" fmla="+- 0 1171 803"/>
                <a:gd name="T91" fmla="*/ 1171 h 577"/>
                <a:gd name="T92" fmla="+- 0 21368 21027"/>
                <a:gd name="T93" fmla="*/ T92 w 886"/>
                <a:gd name="T94" fmla="+- 0 1172 803"/>
                <a:gd name="T95" fmla="*/ 1172 h 577"/>
                <a:gd name="T96" fmla="+- 0 21472 21027"/>
                <a:gd name="T97" fmla="*/ T96 w 886"/>
                <a:gd name="T98" fmla="+- 0 1172 803"/>
                <a:gd name="T99" fmla="*/ 1172 h 577"/>
                <a:gd name="T100" fmla="+- 0 21570 21027"/>
                <a:gd name="T101" fmla="*/ T100 w 886"/>
                <a:gd name="T102" fmla="+- 0 1172 803"/>
                <a:gd name="T103" fmla="*/ 1172 h 577"/>
                <a:gd name="T104" fmla="+- 0 21648 21027"/>
                <a:gd name="T105" fmla="*/ T104 w 886"/>
                <a:gd name="T106" fmla="+- 0 1175 803"/>
                <a:gd name="T107" fmla="*/ 1175 h 577"/>
                <a:gd name="T108" fmla="+- 0 21692 21027"/>
                <a:gd name="T109" fmla="*/ T108 w 886"/>
                <a:gd name="T110" fmla="+- 0 1182 803"/>
                <a:gd name="T111" fmla="*/ 1182 h 577"/>
                <a:gd name="T112" fmla="+- 0 21759 21027"/>
                <a:gd name="T113" fmla="*/ T112 w 886"/>
                <a:gd name="T114" fmla="+- 0 1221 803"/>
                <a:gd name="T115" fmla="*/ 1221 h 577"/>
                <a:gd name="T116" fmla="+- 0 21818 21027"/>
                <a:gd name="T117" fmla="*/ T116 w 886"/>
                <a:gd name="T118" fmla="+- 0 1271 803"/>
                <a:gd name="T119" fmla="*/ 1271 h 577"/>
                <a:gd name="T120" fmla="+- 0 21870 21027"/>
                <a:gd name="T121" fmla="*/ T120 w 886"/>
                <a:gd name="T122" fmla="+- 0 1326 803"/>
                <a:gd name="T123" fmla="*/ 1326 h 577"/>
                <a:gd name="T124" fmla="+- 0 21912 21027"/>
                <a:gd name="T125" fmla="*/ T124 w 886"/>
                <a:gd name="T126" fmla="+- 0 1380 803"/>
                <a:gd name="T127" fmla="*/ 1380 h 5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Lst>
              <a:rect l="0" t="0" r="r" b="b"/>
              <a:pathLst>
                <a:path w="886" h="577">
                  <a:moveTo>
                    <a:pt x="27" y="36"/>
                  </a:moveTo>
                  <a:lnTo>
                    <a:pt x="27" y="0"/>
                  </a:lnTo>
                  <a:lnTo>
                    <a:pt x="19" y="19"/>
                  </a:lnTo>
                  <a:lnTo>
                    <a:pt x="0" y="12"/>
                  </a:lnTo>
                  <a:lnTo>
                    <a:pt x="27" y="36"/>
                  </a:lnTo>
                  <a:close/>
                  <a:moveTo>
                    <a:pt x="82" y="292"/>
                  </a:moveTo>
                  <a:lnTo>
                    <a:pt x="82" y="292"/>
                  </a:lnTo>
                  <a:lnTo>
                    <a:pt x="83" y="293"/>
                  </a:lnTo>
                  <a:lnTo>
                    <a:pt x="83" y="294"/>
                  </a:lnTo>
                  <a:lnTo>
                    <a:pt x="84" y="295"/>
                  </a:lnTo>
                  <a:lnTo>
                    <a:pt x="84" y="297"/>
                  </a:lnTo>
                  <a:lnTo>
                    <a:pt x="85" y="298"/>
                  </a:lnTo>
                  <a:lnTo>
                    <a:pt x="86" y="301"/>
                  </a:lnTo>
                  <a:lnTo>
                    <a:pt x="88" y="304"/>
                  </a:lnTo>
                  <a:lnTo>
                    <a:pt x="89" y="307"/>
                  </a:lnTo>
                  <a:lnTo>
                    <a:pt x="93" y="312"/>
                  </a:lnTo>
                  <a:lnTo>
                    <a:pt x="96" y="317"/>
                  </a:lnTo>
                  <a:lnTo>
                    <a:pt x="100" y="323"/>
                  </a:lnTo>
                  <a:lnTo>
                    <a:pt x="107" y="333"/>
                  </a:lnTo>
                  <a:lnTo>
                    <a:pt x="116" y="342"/>
                  </a:lnTo>
                  <a:lnTo>
                    <a:pt x="126" y="350"/>
                  </a:lnTo>
                  <a:lnTo>
                    <a:pt x="168" y="362"/>
                  </a:lnTo>
                  <a:lnTo>
                    <a:pt x="244" y="368"/>
                  </a:lnTo>
                  <a:lnTo>
                    <a:pt x="341" y="369"/>
                  </a:lnTo>
                  <a:lnTo>
                    <a:pt x="445" y="369"/>
                  </a:lnTo>
                  <a:lnTo>
                    <a:pt x="543" y="369"/>
                  </a:lnTo>
                  <a:lnTo>
                    <a:pt x="621" y="372"/>
                  </a:lnTo>
                  <a:lnTo>
                    <a:pt x="665" y="379"/>
                  </a:lnTo>
                  <a:lnTo>
                    <a:pt x="732" y="418"/>
                  </a:lnTo>
                  <a:lnTo>
                    <a:pt x="791" y="468"/>
                  </a:lnTo>
                  <a:lnTo>
                    <a:pt x="843" y="523"/>
                  </a:lnTo>
                  <a:lnTo>
                    <a:pt x="885" y="577"/>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88" name="Freeform 163">
              <a:extLst>
                <a:ext uri="{FF2B5EF4-FFF2-40B4-BE49-F238E27FC236}">
                  <a16:creationId xmlns:a16="http://schemas.microsoft.com/office/drawing/2014/main" id="{8171AB33-1BA7-584E-CA11-6E8DA5C8BFD3}"/>
                </a:ext>
              </a:extLst>
            </p:cNvPr>
            <p:cNvSpPr>
              <a:spLocks/>
            </p:cNvSpPr>
            <p:nvPr/>
          </p:nvSpPr>
          <p:spPr bwMode="auto">
            <a:xfrm>
              <a:off x="21892" y="1359"/>
              <a:ext cx="32" cy="36"/>
            </a:xfrm>
            <a:custGeom>
              <a:avLst/>
              <a:gdLst>
                <a:gd name="T0" fmla="+- 0 21923 21892"/>
                <a:gd name="T1" fmla="*/ T0 w 32"/>
                <a:gd name="T2" fmla="+- 0 1395 1360"/>
                <a:gd name="T3" fmla="*/ 1395 h 36"/>
                <a:gd name="T4" fmla="+- 0 21892 21892"/>
                <a:gd name="T5" fmla="*/ T4 w 32"/>
                <a:gd name="T6" fmla="+- 0 1377 1360"/>
                <a:gd name="T7" fmla="*/ 1377 h 36"/>
                <a:gd name="T8" fmla="+- 0 21913 21892"/>
                <a:gd name="T9" fmla="*/ T8 w 32"/>
                <a:gd name="T10" fmla="+- 0 1380 1360"/>
                <a:gd name="T11" fmla="*/ 1380 h 36"/>
                <a:gd name="T12" fmla="+- 0 21916 21892"/>
                <a:gd name="T13" fmla="*/ T12 w 32"/>
                <a:gd name="T14" fmla="+- 0 1360 1360"/>
                <a:gd name="T15" fmla="*/ 1360 h 36"/>
                <a:gd name="T16" fmla="+- 0 21923 21892"/>
                <a:gd name="T17" fmla="*/ T16 w 32"/>
                <a:gd name="T18" fmla="+- 0 1395 1360"/>
                <a:gd name="T19" fmla="*/ 1395 h 36"/>
              </a:gdLst>
              <a:ahLst/>
              <a:cxnLst>
                <a:cxn ang="0">
                  <a:pos x="T1" y="T3"/>
                </a:cxn>
                <a:cxn ang="0">
                  <a:pos x="T5" y="T7"/>
                </a:cxn>
                <a:cxn ang="0">
                  <a:pos x="T9" y="T11"/>
                </a:cxn>
                <a:cxn ang="0">
                  <a:pos x="T13" y="T15"/>
                </a:cxn>
                <a:cxn ang="0">
                  <a:pos x="T17" y="T19"/>
                </a:cxn>
              </a:cxnLst>
              <a:rect l="0" t="0" r="r" b="b"/>
              <a:pathLst>
                <a:path w="32" h="36">
                  <a:moveTo>
                    <a:pt x="31" y="35"/>
                  </a:moveTo>
                  <a:lnTo>
                    <a:pt x="0" y="17"/>
                  </a:lnTo>
                  <a:lnTo>
                    <a:pt x="21" y="20"/>
                  </a:lnTo>
                  <a:lnTo>
                    <a:pt x="24" y="0"/>
                  </a:lnTo>
                  <a:lnTo>
                    <a:pt x="31" y="35"/>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289" name="AutoShape 162">
              <a:extLst>
                <a:ext uri="{FF2B5EF4-FFF2-40B4-BE49-F238E27FC236}">
                  <a16:creationId xmlns:a16="http://schemas.microsoft.com/office/drawing/2014/main" id="{51B051E9-3D82-C9E3-7063-7B2D3DF01580}"/>
                </a:ext>
              </a:extLst>
            </p:cNvPr>
            <p:cNvSpPr>
              <a:spLocks/>
            </p:cNvSpPr>
            <p:nvPr/>
          </p:nvSpPr>
          <p:spPr bwMode="auto">
            <a:xfrm>
              <a:off x="21892" y="679"/>
              <a:ext cx="9478" cy="716"/>
            </a:xfrm>
            <a:custGeom>
              <a:avLst/>
              <a:gdLst>
                <a:gd name="T0" fmla="+- 0 21923 21892"/>
                <a:gd name="T1" fmla="*/ T0 w 9478"/>
                <a:gd name="T2" fmla="+- 0 1395 680"/>
                <a:gd name="T3" fmla="*/ 1395 h 716"/>
                <a:gd name="T4" fmla="+- 0 21916 21892"/>
                <a:gd name="T5" fmla="*/ T4 w 9478"/>
                <a:gd name="T6" fmla="+- 0 1360 680"/>
                <a:gd name="T7" fmla="*/ 1360 h 716"/>
                <a:gd name="T8" fmla="+- 0 21913 21892"/>
                <a:gd name="T9" fmla="*/ T8 w 9478"/>
                <a:gd name="T10" fmla="+- 0 1380 680"/>
                <a:gd name="T11" fmla="*/ 1380 h 716"/>
                <a:gd name="T12" fmla="+- 0 21892 21892"/>
                <a:gd name="T13" fmla="*/ T12 w 9478"/>
                <a:gd name="T14" fmla="+- 0 1377 680"/>
                <a:gd name="T15" fmla="*/ 1377 h 716"/>
                <a:gd name="T16" fmla="+- 0 21923 21892"/>
                <a:gd name="T17" fmla="*/ T16 w 9478"/>
                <a:gd name="T18" fmla="+- 0 1395 680"/>
                <a:gd name="T19" fmla="*/ 1395 h 716"/>
                <a:gd name="T20" fmla="+- 0 22432 21892"/>
                <a:gd name="T21" fmla="*/ T20 w 9478"/>
                <a:gd name="T22" fmla="+- 0 680 680"/>
                <a:gd name="T23" fmla="*/ 680 h 716"/>
                <a:gd name="T24" fmla="+- 0 31360 21892"/>
                <a:gd name="T25" fmla="*/ T24 w 9478"/>
                <a:gd name="T26" fmla="+- 0 680 680"/>
                <a:gd name="T27" fmla="*/ 680 h 716"/>
                <a:gd name="T28" fmla="+- 0 31363 21892"/>
                <a:gd name="T29" fmla="*/ T28 w 9478"/>
                <a:gd name="T30" fmla="+- 0 680 680"/>
                <a:gd name="T31" fmla="*/ 680 h 716"/>
                <a:gd name="T32" fmla="+- 0 31365 21892"/>
                <a:gd name="T33" fmla="*/ T32 w 9478"/>
                <a:gd name="T34" fmla="+- 0 681 680"/>
                <a:gd name="T35" fmla="*/ 681 h 716"/>
                <a:gd name="T36" fmla="+- 0 31367 21892"/>
                <a:gd name="T37" fmla="*/ T36 w 9478"/>
                <a:gd name="T38" fmla="+- 0 682 680"/>
                <a:gd name="T39" fmla="*/ 682 h 716"/>
                <a:gd name="T40" fmla="+- 0 31368 21892"/>
                <a:gd name="T41" fmla="*/ T40 w 9478"/>
                <a:gd name="T42" fmla="+- 0 684 680"/>
                <a:gd name="T43" fmla="*/ 684 h 716"/>
                <a:gd name="T44" fmla="+- 0 31369 21892"/>
                <a:gd name="T45" fmla="*/ T44 w 9478"/>
                <a:gd name="T46" fmla="+- 0 686 680"/>
                <a:gd name="T47" fmla="*/ 686 h 716"/>
                <a:gd name="T48" fmla="+- 0 31369 21892"/>
                <a:gd name="T49" fmla="*/ T48 w 9478"/>
                <a:gd name="T50" fmla="+- 0 689 680"/>
                <a:gd name="T51" fmla="*/ 689 h 716"/>
                <a:gd name="T52" fmla="+- 0 31369 21892"/>
                <a:gd name="T53" fmla="*/ T52 w 9478"/>
                <a:gd name="T54" fmla="+- 0 1085 680"/>
                <a:gd name="T55" fmla="*/ 1085 h 716"/>
                <a:gd name="T56" fmla="+- 0 31369 21892"/>
                <a:gd name="T57" fmla="*/ T56 w 9478"/>
                <a:gd name="T58" fmla="+- 0 1088 680"/>
                <a:gd name="T59" fmla="*/ 1088 h 716"/>
                <a:gd name="T60" fmla="+- 0 31368 21892"/>
                <a:gd name="T61" fmla="*/ T60 w 9478"/>
                <a:gd name="T62" fmla="+- 0 1090 680"/>
                <a:gd name="T63" fmla="*/ 1090 h 716"/>
                <a:gd name="T64" fmla="+- 0 31367 21892"/>
                <a:gd name="T65" fmla="*/ T64 w 9478"/>
                <a:gd name="T66" fmla="+- 0 1092 680"/>
                <a:gd name="T67" fmla="*/ 1092 h 716"/>
                <a:gd name="T68" fmla="+- 0 31365 21892"/>
                <a:gd name="T69" fmla="*/ T68 w 9478"/>
                <a:gd name="T70" fmla="+- 0 1093 680"/>
                <a:gd name="T71" fmla="*/ 1093 h 716"/>
                <a:gd name="T72" fmla="+- 0 31363 21892"/>
                <a:gd name="T73" fmla="*/ T72 w 9478"/>
                <a:gd name="T74" fmla="+- 0 1094 680"/>
                <a:gd name="T75" fmla="*/ 1094 h 716"/>
                <a:gd name="T76" fmla="+- 0 31360 21892"/>
                <a:gd name="T77" fmla="*/ T76 w 9478"/>
                <a:gd name="T78" fmla="+- 0 1094 680"/>
                <a:gd name="T79" fmla="*/ 1094 h 716"/>
                <a:gd name="T80" fmla="+- 0 22432 21892"/>
                <a:gd name="T81" fmla="*/ T80 w 9478"/>
                <a:gd name="T82" fmla="+- 0 1094 680"/>
                <a:gd name="T83" fmla="*/ 1094 h 716"/>
                <a:gd name="T84" fmla="+- 0 22429 21892"/>
                <a:gd name="T85" fmla="*/ T84 w 9478"/>
                <a:gd name="T86" fmla="+- 0 1094 680"/>
                <a:gd name="T87" fmla="*/ 1094 h 716"/>
                <a:gd name="T88" fmla="+- 0 22427 21892"/>
                <a:gd name="T89" fmla="*/ T88 w 9478"/>
                <a:gd name="T90" fmla="+- 0 1093 680"/>
                <a:gd name="T91" fmla="*/ 1093 h 716"/>
                <a:gd name="T92" fmla="+- 0 22425 21892"/>
                <a:gd name="T93" fmla="*/ T92 w 9478"/>
                <a:gd name="T94" fmla="+- 0 1092 680"/>
                <a:gd name="T95" fmla="*/ 1092 h 716"/>
                <a:gd name="T96" fmla="+- 0 22424 21892"/>
                <a:gd name="T97" fmla="*/ T96 w 9478"/>
                <a:gd name="T98" fmla="+- 0 1090 680"/>
                <a:gd name="T99" fmla="*/ 1090 h 716"/>
                <a:gd name="T100" fmla="+- 0 22423 21892"/>
                <a:gd name="T101" fmla="*/ T100 w 9478"/>
                <a:gd name="T102" fmla="+- 0 1088 680"/>
                <a:gd name="T103" fmla="*/ 1088 h 716"/>
                <a:gd name="T104" fmla="+- 0 22423 21892"/>
                <a:gd name="T105" fmla="*/ T104 w 9478"/>
                <a:gd name="T106" fmla="+- 0 1085 680"/>
                <a:gd name="T107" fmla="*/ 1085 h 716"/>
                <a:gd name="T108" fmla="+- 0 22423 21892"/>
                <a:gd name="T109" fmla="*/ T108 w 9478"/>
                <a:gd name="T110" fmla="+- 0 689 680"/>
                <a:gd name="T111" fmla="*/ 689 h 716"/>
                <a:gd name="T112" fmla="+- 0 22423 21892"/>
                <a:gd name="T113" fmla="*/ T112 w 9478"/>
                <a:gd name="T114" fmla="+- 0 686 680"/>
                <a:gd name="T115" fmla="*/ 686 h 716"/>
                <a:gd name="T116" fmla="+- 0 22424 21892"/>
                <a:gd name="T117" fmla="*/ T116 w 9478"/>
                <a:gd name="T118" fmla="+- 0 684 680"/>
                <a:gd name="T119" fmla="*/ 684 h 716"/>
                <a:gd name="T120" fmla="+- 0 22425 21892"/>
                <a:gd name="T121" fmla="*/ T120 w 9478"/>
                <a:gd name="T122" fmla="+- 0 682 680"/>
                <a:gd name="T123" fmla="*/ 682 h 716"/>
                <a:gd name="T124" fmla="+- 0 22427 21892"/>
                <a:gd name="T125" fmla="*/ T124 w 9478"/>
                <a:gd name="T126" fmla="+- 0 681 680"/>
                <a:gd name="T127" fmla="*/ 681 h 716"/>
                <a:gd name="T128" fmla="+- 0 22429 21892"/>
                <a:gd name="T129" fmla="*/ T128 w 9478"/>
                <a:gd name="T130" fmla="+- 0 680 680"/>
                <a:gd name="T131" fmla="*/ 680 h 716"/>
                <a:gd name="T132" fmla="+- 0 22432 21892"/>
                <a:gd name="T133" fmla="*/ T132 w 9478"/>
                <a:gd name="T134" fmla="+- 0 680 680"/>
                <a:gd name="T135" fmla="*/ 680 h 716"/>
                <a:gd name="T136" fmla="+- 0 31296 21892"/>
                <a:gd name="T137" fmla="*/ T136 w 9478"/>
                <a:gd name="T138" fmla="+- 0 698 680"/>
                <a:gd name="T139" fmla="*/ 698 h 716"/>
                <a:gd name="T140" fmla="+- 0 31351 21892"/>
                <a:gd name="T141" fmla="*/ T140 w 9478"/>
                <a:gd name="T142" fmla="+- 0 698 680"/>
                <a:gd name="T143" fmla="*/ 698 h 716"/>
                <a:gd name="T144" fmla="+- 0 31351 21892"/>
                <a:gd name="T145" fmla="*/ T144 w 9478"/>
                <a:gd name="T146" fmla="+- 0 735 680"/>
                <a:gd name="T147" fmla="*/ 735 h 716"/>
                <a:gd name="T148" fmla="+- 0 31296 21892"/>
                <a:gd name="T149" fmla="*/ T148 w 9478"/>
                <a:gd name="T150" fmla="+- 0 735 680"/>
                <a:gd name="T151" fmla="*/ 735 h 716"/>
                <a:gd name="T152" fmla="+- 0 31296 21892"/>
                <a:gd name="T153" fmla="*/ T152 w 9478"/>
                <a:gd name="T154" fmla="+- 0 698 680"/>
                <a:gd name="T155" fmla="*/ 698 h 716"/>
                <a:gd name="T156" fmla="+- 0 31289 21892"/>
                <a:gd name="T157" fmla="*/ T156 w 9478"/>
                <a:gd name="T158" fmla="+- 0 705 680"/>
                <a:gd name="T159" fmla="*/ 705 h 716"/>
                <a:gd name="T160" fmla="+- 0 31303 21892"/>
                <a:gd name="T161" fmla="*/ T160 w 9478"/>
                <a:gd name="T162" fmla="+- 0 705 680"/>
                <a:gd name="T163" fmla="*/ 705 h 716"/>
                <a:gd name="T164" fmla="+- 0 31303 21892"/>
                <a:gd name="T165" fmla="*/ T164 w 9478"/>
                <a:gd name="T166" fmla="+- 0 713 680"/>
                <a:gd name="T167" fmla="*/ 713 h 716"/>
                <a:gd name="T168" fmla="+- 0 31289 21892"/>
                <a:gd name="T169" fmla="*/ T168 w 9478"/>
                <a:gd name="T170" fmla="+- 0 713 680"/>
                <a:gd name="T171" fmla="*/ 713 h 716"/>
                <a:gd name="T172" fmla="+- 0 31289 21892"/>
                <a:gd name="T173" fmla="*/ T172 w 9478"/>
                <a:gd name="T174" fmla="+- 0 705 680"/>
                <a:gd name="T175" fmla="*/ 705 h 716"/>
                <a:gd name="T176" fmla="+- 0 31289 21892"/>
                <a:gd name="T177" fmla="*/ T176 w 9478"/>
                <a:gd name="T178" fmla="+- 0 720 680"/>
                <a:gd name="T179" fmla="*/ 720 h 716"/>
                <a:gd name="T180" fmla="+- 0 31303 21892"/>
                <a:gd name="T181" fmla="*/ T180 w 9478"/>
                <a:gd name="T182" fmla="+- 0 720 680"/>
                <a:gd name="T183" fmla="*/ 720 h 716"/>
                <a:gd name="T184" fmla="+- 0 31303 21892"/>
                <a:gd name="T185" fmla="*/ T184 w 9478"/>
                <a:gd name="T186" fmla="+- 0 727 680"/>
                <a:gd name="T187" fmla="*/ 727 h 716"/>
                <a:gd name="T188" fmla="+- 0 31289 21892"/>
                <a:gd name="T189" fmla="*/ T188 w 9478"/>
                <a:gd name="T190" fmla="+- 0 727 680"/>
                <a:gd name="T191" fmla="*/ 727 h 716"/>
                <a:gd name="T192" fmla="+- 0 31289 21892"/>
                <a:gd name="T193" fmla="*/ T192 w 9478"/>
                <a:gd name="T194" fmla="+- 0 720 680"/>
                <a:gd name="T195" fmla="*/ 720 h 71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Lst>
              <a:rect l="0" t="0" r="r" b="b"/>
              <a:pathLst>
                <a:path w="9478" h="716">
                  <a:moveTo>
                    <a:pt x="31" y="715"/>
                  </a:moveTo>
                  <a:lnTo>
                    <a:pt x="24" y="680"/>
                  </a:lnTo>
                  <a:lnTo>
                    <a:pt x="21" y="700"/>
                  </a:lnTo>
                  <a:lnTo>
                    <a:pt x="0" y="697"/>
                  </a:lnTo>
                  <a:lnTo>
                    <a:pt x="31" y="715"/>
                  </a:lnTo>
                  <a:close/>
                  <a:moveTo>
                    <a:pt x="540" y="0"/>
                  </a:moveTo>
                  <a:lnTo>
                    <a:pt x="9468" y="0"/>
                  </a:lnTo>
                  <a:lnTo>
                    <a:pt x="9471" y="0"/>
                  </a:lnTo>
                  <a:lnTo>
                    <a:pt x="9473" y="1"/>
                  </a:lnTo>
                  <a:lnTo>
                    <a:pt x="9475" y="2"/>
                  </a:lnTo>
                  <a:lnTo>
                    <a:pt x="9476" y="4"/>
                  </a:lnTo>
                  <a:lnTo>
                    <a:pt x="9477" y="6"/>
                  </a:lnTo>
                  <a:lnTo>
                    <a:pt x="9477" y="9"/>
                  </a:lnTo>
                  <a:lnTo>
                    <a:pt x="9477" y="405"/>
                  </a:lnTo>
                  <a:lnTo>
                    <a:pt x="9477" y="408"/>
                  </a:lnTo>
                  <a:lnTo>
                    <a:pt x="9476" y="410"/>
                  </a:lnTo>
                  <a:lnTo>
                    <a:pt x="9475" y="412"/>
                  </a:lnTo>
                  <a:lnTo>
                    <a:pt x="9473" y="413"/>
                  </a:lnTo>
                  <a:lnTo>
                    <a:pt x="9471" y="414"/>
                  </a:lnTo>
                  <a:lnTo>
                    <a:pt x="9468" y="414"/>
                  </a:lnTo>
                  <a:lnTo>
                    <a:pt x="540" y="414"/>
                  </a:lnTo>
                  <a:lnTo>
                    <a:pt x="537" y="414"/>
                  </a:lnTo>
                  <a:lnTo>
                    <a:pt x="535" y="413"/>
                  </a:lnTo>
                  <a:lnTo>
                    <a:pt x="533" y="412"/>
                  </a:lnTo>
                  <a:lnTo>
                    <a:pt x="532" y="410"/>
                  </a:lnTo>
                  <a:lnTo>
                    <a:pt x="531" y="408"/>
                  </a:lnTo>
                  <a:lnTo>
                    <a:pt x="531" y="405"/>
                  </a:lnTo>
                  <a:lnTo>
                    <a:pt x="531" y="9"/>
                  </a:lnTo>
                  <a:lnTo>
                    <a:pt x="531" y="6"/>
                  </a:lnTo>
                  <a:lnTo>
                    <a:pt x="532" y="4"/>
                  </a:lnTo>
                  <a:lnTo>
                    <a:pt x="533" y="2"/>
                  </a:lnTo>
                  <a:lnTo>
                    <a:pt x="535" y="1"/>
                  </a:lnTo>
                  <a:lnTo>
                    <a:pt x="537" y="0"/>
                  </a:lnTo>
                  <a:lnTo>
                    <a:pt x="540" y="0"/>
                  </a:lnTo>
                  <a:close/>
                  <a:moveTo>
                    <a:pt x="9404" y="18"/>
                  </a:moveTo>
                  <a:lnTo>
                    <a:pt x="9459" y="18"/>
                  </a:lnTo>
                  <a:lnTo>
                    <a:pt x="9459" y="55"/>
                  </a:lnTo>
                  <a:lnTo>
                    <a:pt x="9404" y="55"/>
                  </a:lnTo>
                  <a:lnTo>
                    <a:pt x="9404" y="18"/>
                  </a:lnTo>
                  <a:close/>
                  <a:moveTo>
                    <a:pt x="9397" y="25"/>
                  </a:moveTo>
                  <a:lnTo>
                    <a:pt x="9411" y="25"/>
                  </a:lnTo>
                  <a:lnTo>
                    <a:pt x="9411" y="33"/>
                  </a:lnTo>
                  <a:lnTo>
                    <a:pt x="9397" y="33"/>
                  </a:lnTo>
                  <a:lnTo>
                    <a:pt x="9397" y="25"/>
                  </a:lnTo>
                  <a:close/>
                  <a:moveTo>
                    <a:pt x="9397" y="40"/>
                  </a:moveTo>
                  <a:lnTo>
                    <a:pt x="9411" y="40"/>
                  </a:lnTo>
                  <a:lnTo>
                    <a:pt x="9411" y="47"/>
                  </a:lnTo>
                  <a:lnTo>
                    <a:pt x="9397" y="47"/>
                  </a:lnTo>
                  <a:lnTo>
                    <a:pt x="9397" y="40"/>
                  </a:lnTo>
                  <a:close/>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90" name="Freeform 161">
              <a:extLst>
                <a:ext uri="{FF2B5EF4-FFF2-40B4-BE49-F238E27FC236}">
                  <a16:creationId xmlns:a16="http://schemas.microsoft.com/office/drawing/2014/main" id="{38454B4A-FA14-031C-38ED-6A06A880B599}"/>
                </a:ext>
              </a:extLst>
            </p:cNvPr>
            <p:cNvSpPr>
              <a:spLocks/>
            </p:cNvSpPr>
            <p:nvPr/>
          </p:nvSpPr>
          <p:spPr bwMode="auto">
            <a:xfrm>
              <a:off x="23607" y="837"/>
              <a:ext cx="925" cy="170"/>
            </a:xfrm>
            <a:custGeom>
              <a:avLst/>
              <a:gdLst>
                <a:gd name="T0" fmla="+- 0 24526 23608"/>
                <a:gd name="T1" fmla="*/ T0 w 925"/>
                <a:gd name="T2" fmla="+- 0 1007 837"/>
                <a:gd name="T3" fmla="*/ 1007 h 170"/>
                <a:gd name="T4" fmla="+- 0 23615 23608"/>
                <a:gd name="T5" fmla="*/ T4 w 925"/>
                <a:gd name="T6" fmla="+- 0 1007 837"/>
                <a:gd name="T7" fmla="*/ 1007 h 170"/>
                <a:gd name="T8" fmla="+- 0 23612 23608"/>
                <a:gd name="T9" fmla="*/ T8 w 925"/>
                <a:gd name="T10" fmla="+- 0 1006 837"/>
                <a:gd name="T11" fmla="*/ 1006 h 170"/>
                <a:gd name="T12" fmla="+- 0 23609 23608"/>
                <a:gd name="T13" fmla="*/ T12 w 925"/>
                <a:gd name="T14" fmla="+- 0 1003 837"/>
                <a:gd name="T15" fmla="*/ 1003 h 170"/>
                <a:gd name="T16" fmla="+- 0 23608 23608"/>
                <a:gd name="T17" fmla="*/ T16 w 925"/>
                <a:gd name="T18" fmla="+- 0 1001 837"/>
                <a:gd name="T19" fmla="*/ 1001 h 170"/>
                <a:gd name="T20" fmla="+- 0 23608 23608"/>
                <a:gd name="T21" fmla="*/ T20 w 925"/>
                <a:gd name="T22" fmla="+- 0 844 837"/>
                <a:gd name="T23" fmla="*/ 844 h 170"/>
                <a:gd name="T24" fmla="+- 0 23609 23608"/>
                <a:gd name="T25" fmla="*/ T24 w 925"/>
                <a:gd name="T26" fmla="+- 0 842 837"/>
                <a:gd name="T27" fmla="*/ 842 h 170"/>
                <a:gd name="T28" fmla="+- 0 23612 23608"/>
                <a:gd name="T29" fmla="*/ T28 w 925"/>
                <a:gd name="T30" fmla="+- 0 838 837"/>
                <a:gd name="T31" fmla="*/ 838 h 170"/>
                <a:gd name="T32" fmla="+- 0 23615 23608"/>
                <a:gd name="T33" fmla="*/ T32 w 925"/>
                <a:gd name="T34" fmla="+- 0 837 837"/>
                <a:gd name="T35" fmla="*/ 837 h 170"/>
                <a:gd name="T36" fmla="+- 0 23617 23608"/>
                <a:gd name="T37" fmla="*/ T36 w 925"/>
                <a:gd name="T38" fmla="+- 0 837 837"/>
                <a:gd name="T39" fmla="*/ 837 h 170"/>
                <a:gd name="T40" fmla="+- 0 24526 23608"/>
                <a:gd name="T41" fmla="*/ T40 w 925"/>
                <a:gd name="T42" fmla="+- 0 837 837"/>
                <a:gd name="T43" fmla="*/ 837 h 170"/>
                <a:gd name="T44" fmla="+- 0 24528 23608"/>
                <a:gd name="T45" fmla="*/ T44 w 925"/>
                <a:gd name="T46" fmla="+- 0 838 837"/>
                <a:gd name="T47" fmla="*/ 838 h 170"/>
                <a:gd name="T48" fmla="+- 0 24532 23608"/>
                <a:gd name="T49" fmla="*/ T48 w 925"/>
                <a:gd name="T50" fmla="+- 0 842 837"/>
                <a:gd name="T51" fmla="*/ 842 h 170"/>
                <a:gd name="T52" fmla="+- 0 24533 23608"/>
                <a:gd name="T53" fmla="*/ T52 w 925"/>
                <a:gd name="T54" fmla="+- 0 844 837"/>
                <a:gd name="T55" fmla="*/ 844 h 170"/>
                <a:gd name="T56" fmla="+- 0 24533 23608"/>
                <a:gd name="T57" fmla="*/ T56 w 925"/>
                <a:gd name="T58" fmla="+- 0 1001 837"/>
                <a:gd name="T59" fmla="*/ 1001 h 170"/>
                <a:gd name="T60" fmla="+- 0 24532 23608"/>
                <a:gd name="T61" fmla="*/ T60 w 925"/>
                <a:gd name="T62" fmla="+- 0 1003 837"/>
                <a:gd name="T63" fmla="*/ 1003 h 170"/>
                <a:gd name="T64" fmla="+- 0 24528 23608"/>
                <a:gd name="T65" fmla="*/ T64 w 925"/>
                <a:gd name="T66" fmla="+- 0 1006 837"/>
                <a:gd name="T67" fmla="*/ 1006 h 170"/>
                <a:gd name="T68" fmla="+- 0 24526 23608"/>
                <a:gd name="T69" fmla="*/ T68 w 925"/>
                <a:gd name="T70" fmla="+- 0 1007 837"/>
                <a:gd name="T71" fmla="*/ 100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925" h="170">
                  <a:moveTo>
                    <a:pt x="918" y="170"/>
                  </a:moveTo>
                  <a:lnTo>
                    <a:pt x="7" y="170"/>
                  </a:lnTo>
                  <a:lnTo>
                    <a:pt x="4" y="169"/>
                  </a:lnTo>
                  <a:lnTo>
                    <a:pt x="1" y="166"/>
                  </a:lnTo>
                  <a:lnTo>
                    <a:pt x="0" y="164"/>
                  </a:lnTo>
                  <a:lnTo>
                    <a:pt x="0" y="7"/>
                  </a:lnTo>
                  <a:lnTo>
                    <a:pt x="1" y="5"/>
                  </a:lnTo>
                  <a:lnTo>
                    <a:pt x="4" y="1"/>
                  </a:lnTo>
                  <a:lnTo>
                    <a:pt x="7" y="0"/>
                  </a:lnTo>
                  <a:lnTo>
                    <a:pt x="9" y="0"/>
                  </a:lnTo>
                  <a:lnTo>
                    <a:pt x="918" y="0"/>
                  </a:lnTo>
                  <a:lnTo>
                    <a:pt x="920" y="1"/>
                  </a:lnTo>
                  <a:lnTo>
                    <a:pt x="924" y="5"/>
                  </a:lnTo>
                  <a:lnTo>
                    <a:pt x="925" y="7"/>
                  </a:lnTo>
                  <a:lnTo>
                    <a:pt x="925" y="164"/>
                  </a:lnTo>
                  <a:lnTo>
                    <a:pt x="924" y="166"/>
                  </a:lnTo>
                  <a:lnTo>
                    <a:pt x="920" y="169"/>
                  </a:lnTo>
                  <a:lnTo>
                    <a:pt x="918"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291" name="Freeform 160">
              <a:extLst>
                <a:ext uri="{FF2B5EF4-FFF2-40B4-BE49-F238E27FC236}">
                  <a16:creationId xmlns:a16="http://schemas.microsoft.com/office/drawing/2014/main" id="{52F4C0D7-7187-1934-500B-3A337F4A15B9}"/>
                </a:ext>
              </a:extLst>
            </p:cNvPr>
            <p:cNvSpPr>
              <a:spLocks/>
            </p:cNvSpPr>
            <p:nvPr/>
          </p:nvSpPr>
          <p:spPr bwMode="auto">
            <a:xfrm>
              <a:off x="23607" y="837"/>
              <a:ext cx="925" cy="170"/>
            </a:xfrm>
            <a:custGeom>
              <a:avLst/>
              <a:gdLst>
                <a:gd name="T0" fmla="+- 0 23617 23608"/>
                <a:gd name="T1" fmla="*/ T0 w 925"/>
                <a:gd name="T2" fmla="+- 0 837 837"/>
                <a:gd name="T3" fmla="*/ 837 h 170"/>
                <a:gd name="T4" fmla="+- 0 24524 23608"/>
                <a:gd name="T5" fmla="*/ T4 w 925"/>
                <a:gd name="T6" fmla="+- 0 837 837"/>
                <a:gd name="T7" fmla="*/ 837 h 170"/>
                <a:gd name="T8" fmla="+- 0 24526 23608"/>
                <a:gd name="T9" fmla="*/ T8 w 925"/>
                <a:gd name="T10" fmla="+- 0 837 837"/>
                <a:gd name="T11" fmla="*/ 837 h 170"/>
                <a:gd name="T12" fmla="+- 0 24528 23608"/>
                <a:gd name="T13" fmla="*/ T12 w 925"/>
                <a:gd name="T14" fmla="+- 0 838 837"/>
                <a:gd name="T15" fmla="*/ 838 h 170"/>
                <a:gd name="T16" fmla="+- 0 24530 23608"/>
                <a:gd name="T17" fmla="*/ T16 w 925"/>
                <a:gd name="T18" fmla="+- 0 840 837"/>
                <a:gd name="T19" fmla="*/ 840 h 170"/>
                <a:gd name="T20" fmla="+- 0 24532 23608"/>
                <a:gd name="T21" fmla="*/ T20 w 925"/>
                <a:gd name="T22" fmla="+- 0 842 837"/>
                <a:gd name="T23" fmla="*/ 842 h 170"/>
                <a:gd name="T24" fmla="+- 0 24533 23608"/>
                <a:gd name="T25" fmla="*/ T24 w 925"/>
                <a:gd name="T26" fmla="+- 0 844 837"/>
                <a:gd name="T27" fmla="*/ 844 h 170"/>
                <a:gd name="T28" fmla="+- 0 24533 23608"/>
                <a:gd name="T29" fmla="*/ T28 w 925"/>
                <a:gd name="T30" fmla="+- 0 847 837"/>
                <a:gd name="T31" fmla="*/ 847 h 170"/>
                <a:gd name="T32" fmla="+- 0 24533 23608"/>
                <a:gd name="T33" fmla="*/ T32 w 925"/>
                <a:gd name="T34" fmla="+- 0 998 837"/>
                <a:gd name="T35" fmla="*/ 998 h 170"/>
                <a:gd name="T36" fmla="+- 0 24533 23608"/>
                <a:gd name="T37" fmla="*/ T36 w 925"/>
                <a:gd name="T38" fmla="+- 0 1001 837"/>
                <a:gd name="T39" fmla="*/ 1001 h 170"/>
                <a:gd name="T40" fmla="+- 0 24532 23608"/>
                <a:gd name="T41" fmla="*/ T40 w 925"/>
                <a:gd name="T42" fmla="+- 0 1003 837"/>
                <a:gd name="T43" fmla="*/ 1003 h 170"/>
                <a:gd name="T44" fmla="+- 0 24530 23608"/>
                <a:gd name="T45" fmla="*/ T44 w 925"/>
                <a:gd name="T46" fmla="+- 0 1005 837"/>
                <a:gd name="T47" fmla="*/ 1005 h 170"/>
                <a:gd name="T48" fmla="+- 0 24528 23608"/>
                <a:gd name="T49" fmla="*/ T48 w 925"/>
                <a:gd name="T50" fmla="+- 0 1006 837"/>
                <a:gd name="T51" fmla="*/ 1006 h 170"/>
                <a:gd name="T52" fmla="+- 0 24526 23608"/>
                <a:gd name="T53" fmla="*/ T52 w 925"/>
                <a:gd name="T54" fmla="+- 0 1007 837"/>
                <a:gd name="T55" fmla="*/ 1007 h 170"/>
                <a:gd name="T56" fmla="+- 0 24524 23608"/>
                <a:gd name="T57" fmla="*/ T56 w 925"/>
                <a:gd name="T58" fmla="+- 0 1007 837"/>
                <a:gd name="T59" fmla="*/ 1007 h 170"/>
                <a:gd name="T60" fmla="+- 0 23617 23608"/>
                <a:gd name="T61" fmla="*/ T60 w 925"/>
                <a:gd name="T62" fmla="+- 0 1007 837"/>
                <a:gd name="T63" fmla="*/ 1007 h 170"/>
                <a:gd name="T64" fmla="+- 0 23615 23608"/>
                <a:gd name="T65" fmla="*/ T64 w 925"/>
                <a:gd name="T66" fmla="+- 0 1007 837"/>
                <a:gd name="T67" fmla="*/ 1007 h 170"/>
                <a:gd name="T68" fmla="+- 0 23612 23608"/>
                <a:gd name="T69" fmla="*/ T68 w 925"/>
                <a:gd name="T70" fmla="+- 0 1006 837"/>
                <a:gd name="T71" fmla="*/ 1006 h 170"/>
                <a:gd name="T72" fmla="+- 0 23611 23608"/>
                <a:gd name="T73" fmla="*/ T72 w 925"/>
                <a:gd name="T74" fmla="+- 0 1005 837"/>
                <a:gd name="T75" fmla="*/ 1005 h 170"/>
                <a:gd name="T76" fmla="+- 0 23609 23608"/>
                <a:gd name="T77" fmla="*/ T76 w 925"/>
                <a:gd name="T78" fmla="+- 0 1003 837"/>
                <a:gd name="T79" fmla="*/ 1003 h 170"/>
                <a:gd name="T80" fmla="+- 0 23608 23608"/>
                <a:gd name="T81" fmla="*/ T80 w 925"/>
                <a:gd name="T82" fmla="+- 0 1001 837"/>
                <a:gd name="T83" fmla="*/ 1001 h 170"/>
                <a:gd name="T84" fmla="+- 0 23608 23608"/>
                <a:gd name="T85" fmla="*/ T84 w 925"/>
                <a:gd name="T86" fmla="+- 0 998 837"/>
                <a:gd name="T87" fmla="*/ 998 h 170"/>
                <a:gd name="T88" fmla="+- 0 23608 23608"/>
                <a:gd name="T89" fmla="*/ T88 w 925"/>
                <a:gd name="T90" fmla="+- 0 847 837"/>
                <a:gd name="T91" fmla="*/ 847 h 170"/>
                <a:gd name="T92" fmla="+- 0 23615 23608"/>
                <a:gd name="T93" fmla="*/ T92 w 925"/>
                <a:gd name="T94" fmla="+- 0 837 837"/>
                <a:gd name="T95" fmla="*/ 837 h 170"/>
                <a:gd name="T96" fmla="+- 0 23617 23608"/>
                <a:gd name="T97" fmla="*/ T96 w 925"/>
                <a:gd name="T98" fmla="+- 0 837 837"/>
                <a:gd name="T99" fmla="*/ 83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925" h="170">
                  <a:moveTo>
                    <a:pt x="9" y="0"/>
                  </a:moveTo>
                  <a:lnTo>
                    <a:pt x="916" y="0"/>
                  </a:lnTo>
                  <a:lnTo>
                    <a:pt x="918" y="0"/>
                  </a:lnTo>
                  <a:lnTo>
                    <a:pt x="920" y="1"/>
                  </a:lnTo>
                  <a:lnTo>
                    <a:pt x="922" y="3"/>
                  </a:lnTo>
                  <a:lnTo>
                    <a:pt x="924" y="5"/>
                  </a:lnTo>
                  <a:lnTo>
                    <a:pt x="925" y="7"/>
                  </a:lnTo>
                  <a:lnTo>
                    <a:pt x="925" y="10"/>
                  </a:lnTo>
                  <a:lnTo>
                    <a:pt x="925" y="161"/>
                  </a:lnTo>
                  <a:lnTo>
                    <a:pt x="925" y="164"/>
                  </a:lnTo>
                  <a:lnTo>
                    <a:pt x="924" y="166"/>
                  </a:lnTo>
                  <a:lnTo>
                    <a:pt x="922" y="168"/>
                  </a:lnTo>
                  <a:lnTo>
                    <a:pt x="920" y="169"/>
                  </a:lnTo>
                  <a:lnTo>
                    <a:pt x="918" y="170"/>
                  </a:lnTo>
                  <a:lnTo>
                    <a:pt x="916" y="170"/>
                  </a:lnTo>
                  <a:lnTo>
                    <a:pt x="9" y="170"/>
                  </a:lnTo>
                  <a:lnTo>
                    <a:pt x="7" y="170"/>
                  </a:lnTo>
                  <a:lnTo>
                    <a:pt x="4" y="169"/>
                  </a:lnTo>
                  <a:lnTo>
                    <a:pt x="3" y="168"/>
                  </a:lnTo>
                  <a:lnTo>
                    <a:pt x="1" y="166"/>
                  </a:lnTo>
                  <a:lnTo>
                    <a:pt x="0" y="164"/>
                  </a:lnTo>
                  <a:lnTo>
                    <a:pt x="0" y="161"/>
                  </a:lnTo>
                  <a:lnTo>
                    <a:pt x="0" y="10"/>
                  </a:lnTo>
                  <a:lnTo>
                    <a:pt x="7"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92" name="Rectangle 159">
              <a:extLst>
                <a:ext uri="{FF2B5EF4-FFF2-40B4-BE49-F238E27FC236}">
                  <a16:creationId xmlns:a16="http://schemas.microsoft.com/office/drawing/2014/main" id="{9B0CFC64-441D-BDB0-35D9-3186077912FD}"/>
                </a:ext>
              </a:extLst>
            </p:cNvPr>
            <p:cNvSpPr>
              <a:spLocks noChangeArrowheads="1"/>
            </p:cNvSpPr>
            <p:nvPr/>
          </p:nvSpPr>
          <p:spPr bwMode="auto">
            <a:xfrm>
              <a:off x="24459" y="855"/>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93" name="Rectangle 158">
              <a:extLst>
                <a:ext uri="{FF2B5EF4-FFF2-40B4-BE49-F238E27FC236}">
                  <a16:creationId xmlns:a16="http://schemas.microsoft.com/office/drawing/2014/main" id="{0A7027DC-9649-A513-2769-78917DD9A86C}"/>
                </a:ext>
              </a:extLst>
            </p:cNvPr>
            <p:cNvSpPr>
              <a:spLocks noChangeArrowheads="1"/>
            </p:cNvSpPr>
            <p:nvPr/>
          </p:nvSpPr>
          <p:spPr bwMode="auto">
            <a:xfrm>
              <a:off x="24459" y="855"/>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94" name="Rectangle 157">
              <a:extLst>
                <a:ext uri="{FF2B5EF4-FFF2-40B4-BE49-F238E27FC236}">
                  <a16:creationId xmlns:a16="http://schemas.microsoft.com/office/drawing/2014/main" id="{C5DC8EC0-1E07-E94C-1F57-A45422A5BE5B}"/>
                </a:ext>
              </a:extLst>
            </p:cNvPr>
            <p:cNvSpPr>
              <a:spLocks noChangeArrowheads="1"/>
            </p:cNvSpPr>
            <p:nvPr/>
          </p:nvSpPr>
          <p:spPr bwMode="auto">
            <a:xfrm>
              <a:off x="24452" y="8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95" name="Rectangle 156">
              <a:extLst>
                <a:ext uri="{FF2B5EF4-FFF2-40B4-BE49-F238E27FC236}">
                  <a16:creationId xmlns:a16="http://schemas.microsoft.com/office/drawing/2014/main" id="{871AFD8D-7209-6FD4-BC09-2100782FE3C8}"/>
                </a:ext>
              </a:extLst>
            </p:cNvPr>
            <p:cNvSpPr>
              <a:spLocks noChangeArrowheads="1"/>
            </p:cNvSpPr>
            <p:nvPr/>
          </p:nvSpPr>
          <p:spPr bwMode="auto">
            <a:xfrm>
              <a:off x="24452" y="8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96" name="Rectangle 155">
              <a:extLst>
                <a:ext uri="{FF2B5EF4-FFF2-40B4-BE49-F238E27FC236}">
                  <a16:creationId xmlns:a16="http://schemas.microsoft.com/office/drawing/2014/main" id="{6172DDCC-96BC-1A13-ABB2-474EE74E24B6}"/>
                </a:ext>
              </a:extLst>
            </p:cNvPr>
            <p:cNvSpPr>
              <a:spLocks noChangeArrowheads="1"/>
            </p:cNvSpPr>
            <p:nvPr/>
          </p:nvSpPr>
          <p:spPr bwMode="auto">
            <a:xfrm>
              <a:off x="24452" y="877"/>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297" name="Rectangle 154">
              <a:extLst>
                <a:ext uri="{FF2B5EF4-FFF2-40B4-BE49-F238E27FC236}">
                  <a16:creationId xmlns:a16="http://schemas.microsoft.com/office/drawing/2014/main" id="{E3AB6750-BB98-6AB8-E70D-0AF8C2477E01}"/>
                </a:ext>
              </a:extLst>
            </p:cNvPr>
            <p:cNvSpPr>
              <a:spLocks noChangeArrowheads="1"/>
            </p:cNvSpPr>
            <p:nvPr/>
          </p:nvSpPr>
          <p:spPr bwMode="auto">
            <a:xfrm>
              <a:off x="24452" y="877"/>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298" name="Freeform 153">
              <a:extLst>
                <a:ext uri="{FF2B5EF4-FFF2-40B4-BE49-F238E27FC236}">
                  <a16:creationId xmlns:a16="http://schemas.microsoft.com/office/drawing/2014/main" id="{77E0E0E9-D5A2-EC29-379B-273740582FC0}"/>
                </a:ext>
              </a:extLst>
            </p:cNvPr>
            <p:cNvSpPr>
              <a:spLocks/>
            </p:cNvSpPr>
            <p:nvPr/>
          </p:nvSpPr>
          <p:spPr bwMode="auto">
            <a:xfrm>
              <a:off x="29299" y="837"/>
              <a:ext cx="874" cy="170"/>
            </a:xfrm>
            <a:custGeom>
              <a:avLst/>
              <a:gdLst>
                <a:gd name="T0" fmla="+- 0 30166 29300"/>
                <a:gd name="T1" fmla="*/ T0 w 874"/>
                <a:gd name="T2" fmla="+- 0 1007 837"/>
                <a:gd name="T3" fmla="*/ 1007 h 170"/>
                <a:gd name="T4" fmla="+- 0 29306 29300"/>
                <a:gd name="T5" fmla="*/ T4 w 874"/>
                <a:gd name="T6" fmla="+- 0 1007 837"/>
                <a:gd name="T7" fmla="*/ 1007 h 170"/>
                <a:gd name="T8" fmla="+- 0 29304 29300"/>
                <a:gd name="T9" fmla="*/ T8 w 874"/>
                <a:gd name="T10" fmla="+- 0 1006 837"/>
                <a:gd name="T11" fmla="*/ 1006 h 170"/>
                <a:gd name="T12" fmla="+- 0 29301 29300"/>
                <a:gd name="T13" fmla="*/ T12 w 874"/>
                <a:gd name="T14" fmla="+- 0 1003 837"/>
                <a:gd name="T15" fmla="*/ 1003 h 170"/>
                <a:gd name="T16" fmla="+- 0 29300 29300"/>
                <a:gd name="T17" fmla="*/ T16 w 874"/>
                <a:gd name="T18" fmla="+- 0 1001 837"/>
                <a:gd name="T19" fmla="*/ 1001 h 170"/>
                <a:gd name="T20" fmla="+- 0 29300 29300"/>
                <a:gd name="T21" fmla="*/ T20 w 874"/>
                <a:gd name="T22" fmla="+- 0 844 837"/>
                <a:gd name="T23" fmla="*/ 844 h 170"/>
                <a:gd name="T24" fmla="+- 0 29301 29300"/>
                <a:gd name="T25" fmla="*/ T24 w 874"/>
                <a:gd name="T26" fmla="+- 0 842 837"/>
                <a:gd name="T27" fmla="*/ 842 h 170"/>
                <a:gd name="T28" fmla="+- 0 29304 29300"/>
                <a:gd name="T29" fmla="*/ T28 w 874"/>
                <a:gd name="T30" fmla="+- 0 838 837"/>
                <a:gd name="T31" fmla="*/ 838 h 170"/>
                <a:gd name="T32" fmla="+- 0 29306 29300"/>
                <a:gd name="T33" fmla="*/ T32 w 874"/>
                <a:gd name="T34" fmla="+- 0 837 837"/>
                <a:gd name="T35" fmla="*/ 837 h 170"/>
                <a:gd name="T36" fmla="+- 0 29309 29300"/>
                <a:gd name="T37" fmla="*/ T36 w 874"/>
                <a:gd name="T38" fmla="+- 0 837 837"/>
                <a:gd name="T39" fmla="*/ 837 h 170"/>
                <a:gd name="T40" fmla="+- 0 30166 29300"/>
                <a:gd name="T41" fmla="*/ T40 w 874"/>
                <a:gd name="T42" fmla="+- 0 837 837"/>
                <a:gd name="T43" fmla="*/ 837 h 170"/>
                <a:gd name="T44" fmla="+- 0 30169 29300"/>
                <a:gd name="T45" fmla="*/ T44 w 874"/>
                <a:gd name="T46" fmla="+- 0 838 837"/>
                <a:gd name="T47" fmla="*/ 838 h 170"/>
                <a:gd name="T48" fmla="+- 0 30172 29300"/>
                <a:gd name="T49" fmla="*/ T48 w 874"/>
                <a:gd name="T50" fmla="+- 0 842 837"/>
                <a:gd name="T51" fmla="*/ 842 h 170"/>
                <a:gd name="T52" fmla="+- 0 30173 29300"/>
                <a:gd name="T53" fmla="*/ T52 w 874"/>
                <a:gd name="T54" fmla="+- 0 844 837"/>
                <a:gd name="T55" fmla="*/ 844 h 170"/>
                <a:gd name="T56" fmla="+- 0 30173 29300"/>
                <a:gd name="T57" fmla="*/ T56 w 874"/>
                <a:gd name="T58" fmla="+- 0 1001 837"/>
                <a:gd name="T59" fmla="*/ 1001 h 170"/>
                <a:gd name="T60" fmla="+- 0 30172 29300"/>
                <a:gd name="T61" fmla="*/ T60 w 874"/>
                <a:gd name="T62" fmla="+- 0 1003 837"/>
                <a:gd name="T63" fmla="*/ 1003 h 170"/>
                <a:gd name="T64" fmla="+- 0 30169 29300"/>
                <a:gd name="T65" fmla="*/ T64 w 874"/>
                <a:gd name="T66" fmla="+- 0 1006 837"/>
                <a:gd name="T67" fmla="*/ 1006 h 170"/>
                <a:gd name="T68" fmla="+- 0 30166 29300"/>
                <a:gd name="T69" fmla="*/ T68 w 874"/>
                <a:gd name="T70" fmla="+- 0 1007 837"/>
                <a:gd name="T71" fmla="*/ 100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874" h="170">
                  <a:moveTo>
                    <a:pt x="866" y="170"/>
                  </a:moveTo>
                  <a:lnTo>
                    <a:pt x="6" y="170"/>
                  </a:lnTo>
                  <a:lnTo>
                    <a:pt x="4" y="169"/>
                  </a:lnTo>
                  <a:lnTo>
                    <a:pt x="1" y="166"/>
                  </a:lnTo>
                  <a:lnTo>
                    <a:pt x="0" y="164"/>
                  </a:lnTo>
                  <a:lnTo>
                    <a:pt x="0" y="7"/>
                  </a:lnTo>
                  <a:lnTo>
                    <a:pt x="1" y="5"/>
                  </a:lnTo>
                  <a:lnTo>
                    <a:pt x="4" y="1"/>
                  </a:lnTo>
                  <a:lnTo>
                    <a:pt x="6" y="0"/>
                  </a:lnTo>
                  <a:lnTo>
                    <a:pt x="9" y="0"/>
                  </a:lnTo>
                  <a:lnTo>
                    <a:pt x="866" y="0"/>
                  </a:lnTo>
                  <a:lnTo>
                    <a:pt x="869" y="1"/>
                  </a:lnTo>
                  <a:lnTo>
                    <a:pt x="872" y="5"/>
                  </a:lnTo>
                  <a:lnTo>
                    <a:pt x="873" y="7"/>
                  </a:lnTo>
                  <a:lnTo>
                    <a:pt x="873" y="164"/>
                  </a:lnTo>
                  <a:lnTo>
                    <a:pt x="872" y="166"/>
                  </a:lnTo>
                  <a:lnTo>
                    <a:pt x="869" y="169"/>
                  </a:lnTo>
                  <a:lnTo>
                    <a:pt x="866"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299" name="Freeform 152">
              <a:extLst>
                <a:ext uri="{FF2B5EF4-FFF2-40B4-BE49-F238E27FC236}">
                  <a16:creationId xmlns:a16="http://schemas.microsoft.com/office/drawing/2014/main" id="{1BC5A5DC-582F-BC0E-C2CC-FB1DD311E79A}"/>
                </a:ext>
              </a:extLst>
            </p:cNvPr>
            <p:cNvSpPr>
              <a:spLocks/>
            </p:cNvSpPr>
            <p:nvPr/>
          </p:nvSpPr>
          <p:spPr bwMode="auto">
            <a:xfrm>
              <a:off x="29299" y="837"/>
              <a:ext cx="874" cy="170"/>
            </a:xfrm>
            <a:custGeom>
              <a:avLst/>
              <a:gdLst>
                <a:gd name="T0" fmla="+- 0 29309 29300"/>
                <a:gd name="T1" fmla="*/ T0 w 874"/>
                <a:gd name="T2" fmla="+- 0 837 837"/>
                <a:gd name="T3" fmla="*/ 837 h 170"/>
                <a:gd name="T4" fmla="+- 0 30164 29300"/>
                <a:gd name="T5" fmla="*/ T4 w 874"/>
                <a:gd name="T6" fmla="+- 0 837 837"/>
                <a:gd name="T7" fmla="*/ 837 h 170"/>
                <a:gd name="T8" fmla="+- 0 30166 29300"/>
                <a:gd name="T9" fmla="*/ T8 w 874"/>
                <a:gd name="T10" fmla="+- 0 837 837"/>
                <a:gd name="T11" fmla="*/ 837 h 170"/>
                <a:gd name="T12" fmla="+- 0 30169 29300"/>
                <a:gd name="T13" fmla="*/ T12 w 874"/>
                <a:gd name="T14" fmla="+- 0 838 837"/>
                <a:gd name="T15" fmla="*/ 838 h 170"/>
                <a:gd name="T16" fmla="+- 0 30170 29300"/>
                <a:gd name="T17" fmla="*/ T16 w 874"/>
                <a:gd name="T18" fmla="+- 0 840 837"/>
                <a:gd name="T19" fmla="*/ 840 h 170"/>
                <a:gd name="T20" fmla="+- 0 30172 29300"/>
                <a:gd name="T21" fmla="*/ T20 w 874"/>
                <a:gd name="T22" fmla="+- 0 842 837"/>
                <a:gd name="T23" fmla="*/ 842 h 170"/>
                <a:gd name="T24" fmla="+- 0 30173 29300"/>
                <a:gd name="T25" fmla="*/ T24 w 874"/>
                <a:gd name="T26" fmla="+- 0 844 837"/>
                <a:gd name="T27" fmla="*/ 844 h 170"/>
                <a:gd name="T28" fmla="+- 0 30173 29300"/>
                <a:gd name="T29" fmla="*/ T28 w 874"/>
                <a:gd name="T30" fmla="+- 0 847 837"/>
                <a:gd name="T31" fmla="*/ 847 h 170"/>
                <a:gd name="T32" fmla="+- 0 30173 29300"/>
                <a:gd name="T33" fmla="*/ T32 w 874"/>
                <a:gd name="T34" fmla="+- 0 998 837"/>
                <a:gd name="T35" fmla="*/ 998 h 170"/>
                <a:gd name="T36" fmla="+- 0 30173 29300"/>
                <a:gd name="T37" fmla="*/ T36 w 874"/>
                <a:gd name="T38" fmla="+- 0 1001 837"/>
                <a:gd name="T39" fmla="*/ 1001 h 170"/>
                <a:gd name="T40" fmla="+- 0 30172 29300"/>
                <a:gd name="T41" fmla="*/ T40 w 874"/>
                <a:gd name="T42" fmla="+- 0 1003 837"/>
                <a:gd name="T43" fmla="*/ 1003 h 170"/>
                <a:gd name="T44" fmla="+- 0 30170 29300"/>
                <a:gd name="T45" fmla="*/ T44 w 874"/>
                <a:gd name="T46" fmla="+- 0 1005 837"/>
                <a:gd name="T47" fmla="*/ 1005 h 170"/>
                <a:gd name="T48" fmla="+- 0 30169 29300"/>
                <a:gd name="T49" fmla="*/ T48 w 874"/>
                <a:gd name="T50" fmla="+- 0 1006 837"/>
                <a:gd name="T51" fmla="*/ 1006 h 170"/>
                <a:gd name="T52" fmla="+- 0 30166 29300"/>
                <a:gd name="T53" fmla="*/ T52 w 874"/>
                <a:gd name="T54" fmla="+- 0 1007 837"/>
                <a:gd name="T55" fmla="*/ 1007 h 170"/>
                <a:gd name="T56" fmla="+- 0 30164 29300"/>
                <a:gd name="T57" fmla="*/ T56 w 874"/>
                <a:gd name="T58" fmla="+- 0 1007 837"/>
                <a:gd name="T59" fmla="*/ 1007 h 170"/>
                <a:gd name="T60" fmla="+- 0 29309 29300"/>
                <a:gd name="T61" fmla="*/ T60 w 874"/>
                <a:gd name="T62" fmla="+- 0 1007 837"/>
                <a:gd name="T63" fmla="*/ 1007 h 170"/>
                <a:gd name="T64" fmla="+- 0 29306 29300"/>
                <a:gd name="T65" fmla="*/ T64 w 874"/>
                <a:gd name="T66" fmla="+- 0 1007 837"/>
                <a:gd name="T67" fmla="*/ 1007 h 170"/>
                <a:gd name="T68" fmla="+- 0 29304 29300"/>
                <a:gd name="T69" fmla="*/ T68 w 874"/>
                <a:gd name="T70" fmla="+- 0 1006 837"/>
                <a:gd name="T71" fmla="*/ 1006 h 170"/>
                <a:gd name="T72" fmla="+- 0 29302 29300"/>
                <a:gd name="T73" fmla="*/ T72 w 874"/>
                <a:gd name="T74" fmla="+- 0 1005 837"/>
                <a:gd name="T75" fmla="*/ 1005 h 170"/>
                <a:gd name="T76" fmla="+- 0 29301 29300"/>
                <a:gd name="T77" fmla="*/ T76 w 874"/>
                <a:gd name="T78" fmla="+- 0 1003 837"/>
                <a:gd name="T79" fmla="*/ 1003 h 170"/>
                <a:gd name="T80" fmla="+- 0 29300 29300"/>
                <a:gd name="T81" fmla="*/ T80 w 874"/>
                <a:gd name="T82" fmla="+- 0 1001 837"/>
                <a:gd name="T83" fmla="*/ 1001 h 170"/>
                <a:gd name="T84" fmla="+- 0 29300 29300"/>
                <a:gd name="T85" fmla="*/ T84 w 874"/>
                <a:gd name="T86" fmla="+- 0 998 837"/>
                <a:gd name="T87" fmla="*/ 998 h 170"/>
                <a:gd name="T88" fmla="+- 0 29300 29300"/>
                <a:gd name="T89" fmla="*/ T88 w 874"/>
                <a:gd name="T90" fmla="+- 0 847 837"/>
                <a:gd name="T91" fmla="*/ 847 h 170"/>
                <a:gd name="T92" fmla="+- 0 29300 29300"/>
                <a:gd name="T93" fmla="*/ T92 w 874"/>
                <a:gd name="T94" fmla="+- 0 844 837"/>
                <a:gd name="T95" fmla="*/ 844 h 170"/>
                <a:gd name="T96" fmla="+- 0 29301 29300"/>
                <a:gd name="T97" fmla="*/ T96 w 874"/>
                <a:gd name="T98" fmla="+- 0 842 837"/>
                <a:gd name="T99" fmla="*/ 842 h 170"/>
                <a:gd name="T100" fmla="+- 0 29302 29300"/>
                <a:gd name="T101" fmla="*/ T100 w 874"/>
                <a:gd name="T102" fmla="+- 0 840 837"/>
                <a:gd name="T103" fmla="*/ 840 h 170"/>
                <a:gd name="T104" fmla="+- 0 29304 29300"/>
                <a:gd name="T105" fmla="*/ T104 w 874"/>
                <a:gd name="T106" fmla="+- 0 838 837"/>
                <a:gd name="T107" fmla="*/ 838 h 170"/>
                <a:gd name="T108" fmla="+- 0 29306 29300"/>
                <a:gd name="T109" fmla="*/ T108 w 874"/>
                <a:gd name="T110" fmla="+- 0 837 837"/>
                <a:gd name="T111" fmla="*/ 837 h 170"/>
                <a:gd name="T112" fmla="+- 0 29309 29300"/>
                <a:gd name="T113" fmla="*/ T112 w 874"/>
                <a:gd name="T114" fmla="+- 0 837 837"/>
                <a:gd name="T115" fmla="*/ 83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874" h="170">
                  <a:moveTo>
                    <a:pt x="9" y="0"/>
                  </a:moveTo>
                  <a:lnTo>
                    <a:pt x="864" y="0"/>
                  </a:lnTo>
                  <a:lnTo>
                    <a:pt x="866" y="0"/>
                  </a:lnTo>
                  <a:lnTo>
                    <a:pt x="869" y="1"/>
                  </a:lnTo>
                  <a:lnTo>
                    <a:pt x="870" y="3"/>
                  </a:lnTo>
                  <a:lnTo>
                    <a:pt x="872" y="5"/>
                  </a:lnTo>
                  <a:lnTo>
                    <a:pt x="873" y="7"/>
                  </a:lnTo>
                  <a:lnTo>
                    <a:pt x="873" y="10"/>
                  </a:lnTo>
                  <a:lnTo>
                    <a:pt x="873" y="161"/>
                  </a:lnTo>
                  <a:lnTo>
                    <a:pt x="873" y="164"/>
                  </a:lnTo>
                  <a:lnTo>
                    <a:pt x="872" y="166"/>
                  </a:lnTo>
                  <a:lnTo>
                    <a:pt x="870" y="168"/>
                  </a:lnTo>
                  <a:lnTo>
                    <a:pt x="869" y="169"/>
                  </a:lnTo>
                  <a:lnTo>
                    <a:pt x="866" y="170"/>
                  </a:lnTo>
                  <a:lnTo>
                    <a:pt x="864" y="170"/>
                  </a:lnTo>
                  <a:lnTo>
                    <a:pt x="9" y="170"/>
                  </a:lnTo>
                  <a:lnTo>
                    <a:pt x="6" y="170"/>
                  </a:lnTo>
                  <a:lnTo>
                    <a:pt x="4" y="169"/>
                  </a:lnTo>
                  <a:lnTo>
                    <a:pt x="2" y="168"/>
                  </a:lnTo>
                  <a:lnTo>
                    <a:pt x="1" y="166"/>
                  </a:lnTo>
                  <a:lnTo>
                    <a:pt x="0" y="164"/>
                  </a:lnTo>
                  <a:lnTo>
                    <a:pt x="0" y="161"/>
                  </a:lnTo>
                  <a:lnTo>
                    <a:pt x="0" y="10"/>
                  </a:lnTo>
                  <a:lnTo>
                    <a:pt x="0" y="7"/>
                  </a:lnTo>
                  <a:lnTo>
                    <a:pt x="1" y="5"/>
                  </a:lnTo>
                  <a:lnTo>
                    <a:pt x="2" y="3"/>
                  </a:lnTo>
                  <a:lnTo>
                    <a:pt x="4" y="1"/>
                  </a:lnTo>
                  <a:lnTo>
                    <a:pt x="6"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00" name="Rectangle 151">
              <a:extLst>
                <a:ext uri="{FF2B5EF4-FFF2-40B4-BE49-F238E27FC236}">
                  <a16:creationId xmlns:a16="http://schemas.microsoft.com/office/drawing/2014/main" id="{30240145-3ABE-9064-5D0C-F32B3A71DD44}"/>
                </a:ext>
              </a:extLst>
            </p:cNvPr>
            <p:cNvSpPr>
              <a:spLocks noChangeArrowheads="1"/>
            </p:cNvSpPr>
            <p:nvPr/>
          </p:nvSpPr>
          <p:spPr bwMode="auto">
            <a:xfrm>
              <a:off x="30099" y="855"/>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01" name="Rectangle 150">
              <a:extLst>
                <a:ext uri="{FF2B5EF4-FFF2-40B4-BE49-F238E27FC236}">
                  <a16:creationId xmlns:a16="http://schemas.microsoft.com/office/drawing/2014/main" id="{4B89A637-7C91-1D34-38AF-04621D3BB2B2}"/>
                </a:ext>
              </a:extLst>
            </p:cNvPr>
            <p:cNvSpPr>
              <a:spLocks noChangeArrowheads="1"/>
            </p:cNvSpPr>
            <p:nvPr/>
          </p:nvSpPr>
          <p:spPr bwMode="auto">
            <a:xfrm>
              <a:off x="30099" y="855"/>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02" name="Rectangle 149">
              <a:extLst>
                <a:ext uri="{FF2B5EF4-FFF2-40B4-BE49-F238E27FC236}">
                  <a16:creationId xmlns:a16="http://schemas.microsoft.com/office/drawing/2014/main" id="{EB989228-F5D4-AD1C-7B12-C881BF12F3A3}"/>
                </a:ext>
              </a:extLst>
            </p:cNvPr>
            <p:cNvSpPr>
              <a:spLocks noChangeArrowheads="1"/>
            </p:cNvSpPr>
            <p:nvPr/>
          </p:nvSpPr>
          <p:spPr bwMode="auto">
            <a:xfrm>
              <a:off x="30092" y="8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03" name="Rectangle 148">
              <a:extLst>
                <a:ext uri="{FF2B5EF4-FFF2-40B4-BE49-F238E27FC236}">
                  <a16:creationId xmlns:a16="http://schemas.microsoft.com/office/drawing/2014/main" id="{83BED5F8-0B47-BC8B-073C-CA607404ABC2}"/>
                </a:ext>
              </a:extLst>
            </p:cNvPr>
            <p:cNvSpPr>
              <a:spLocks noChangeArrowheads="1"/>
            </p:cNvSpPr>
            <p:nvPr/>
          </p:nvSpPr>
          <p:spPr bwMode="auto">
            <a:xfrm>
              <a:off x="30092" y="8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04" name="Rectangle 147">
              <a:extLst>
                <a:ext uri="{FF2B5EF4-FFF2-40B4-BE49-F238E27FC236}">
                  <a16:creationId xmlns:a16="http://schemas.microsoft.com/office/drawing/2014/main" id="{1027F07D-1AB0-4C97-9BD7-D58180FC2412}"/>
                </a:ext>
              </a:extLst>
            </p:cNvPr>
            <p:cNvSpPr>
              <a:spLocks noChangeArrowheads="1"/>
            </p:cNvSpPr>
            <p:nvPr/>
          </p:nvSpPr>
          <p:spPr bwMode="auto">
            <a:xfrm>
              <a:off x="30092" y="877"/>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05" name="Rectangle 146">
              <a:extLst>
                <a:ext uri="{FF2B5EF4-FFF2-40B4-BE49-F238E27FC236}">
                  <a16:creationId xmlns:a16="http://schemas.microsoft.com/office/drawing/2014/main" id="{0623F123-A975-5E57-DD2A-7BEFD2C359D6}"/>
                </a:ext>
              </a:extLst>
            </p:cNvPr>
            <p:cNvSpPr>
              <a:spLocks noChangeArrowheads="1"/>
            </p:cNvSpPr>
            <p:nvPr/>
          </p:nvSpPr>
          <p:spPr bwMode="auto">
            <a:xfrm>
              <a:off x="30092" y="877"/>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06" name="Freeform 145">
              <a:extLst>
                <a:ext uri="{FF2B5EF4-FFF2-40B4-BE49-F238E27FC236}">
                  <a16:creationId xmlns:a16="http://schemas.microsoft.com/office/drawing/2014/main" id="{F0E729F6-B8E0-5843-0843-FE2C7AAF8E42}"/>
                </a:ext>
              </a:extLst>
            </p:cNvPr>
            <p:cNvSpPr>
              <a:spLocks/>
            </p:cNvSpPr>
            <p:nvPr/>
          </p:nvSpPr>
          <p:spPr bwMode="auto">
            <a:xfrm>
              <a:off x="26046" y="837"/>
              <a:ext cx="1347" cy="170"/>
            </a:xfrm>
            <a:custGeom>
              <a:avLst/>
              <a:gdLst>
                <a:gd name="T0" fmla="+- 0 27387 26046"/>
                <a:gd name="T1" fmla="*/ T0 w 1347"/>
                <a:gd name="T2" fmla="+- 0 1007 837"/>
                <a:gd name="T3" fmla="*/ 1007 h 170"/>
                <a:gd name="T4" fmla="+- 0 26053 26046"/>
                <a:gd name="T5" fmla="*/ T4 w 1347"/>
                <a:gd name="T6" fmla="+- 0 1007 837"/>
                <a:gd name="T7" fmla="*/ 1007 h 170"/>
                <a:gd name="T8" fmla="+- 0 26051 26046"/>
                <a:gd name="T9" fmla="*/ T8 w 1347"/>
                <a:gd name="T10" fmla="+- 0 1006 837"/>
                <a:gd name="T11" fmla="*/ 1006 h 170"/>
                <a:gd name="T12" fmla="+- 0 26047 26046"/>
                <a:gd name="T13" fmla="*/ T12 w 1347"/>
                <a:gd name="T14" fmla="+- 0 1003 837"/>
                <a:gd name="T15" fmla="*/ 1003 h 170"/>
                <a:gd name="T16" fmla="+- 0 26046 26046"/>
                <a:gd name="T17" fmla="*/ T16 w 1347"/>
                <a:gd name="T18" fmla="+- 0 1001 837"/>
                <a:gd name="T19" fmla="*/ 1001 h 170"/>
                <a:gd name="T20" fmla="+- 0 26046 26046"/>
                <a:gd name="T21" fmla="*/ T20 w 1347"/>
                <a:gd name="T22" fmla="+- 0 844 837"/>
                <a:gd name="T23" fmla="*/ 844 h 170"/>
                <a:gd name="T24" fmla="+- 0 26047 26046"/>
                <a:gd name="T25" fmla="*/ T24 w 1347"/>
                <a:gd name="T26" fmla="+- 0 842 837"/>
                <a:gd name="T27" fmla="*/ 842 h 170"/>
                <a:gd name="T28" fmla="+- 0 26051 26046"/>
                <a:gd name="T29" fmla="*/ T28 w 1347"/>
                <a:gd name="T30" fmla="+- 0 838 837"/>
                <a:gd name="T31" fmla="*/ 838 h 170"/>
                <a:gd name="T32" fmla="+- 0 26053 26046"/>
                <a:gd name="T33" fmla="*/ T32 w 1347"/>
                <a:gd name="T34" fmla="+- 0 837 837"/>
                <a:gd name="T35" fmla="*/ 837 h 170"/>
                <a:gd name="T36" fmla="+- 0 26056 26046"/>
                <a:gd name="T37" fmla="*/ T36 w 1347"/>
                <a:gd name="T38" fmla="+- 0 837 837"/>
                <a:gd name="T39" fmla="*/ 837 h 170"/>
                <a:gd name="T40" fmla="+- 0 27387 26046"/>
                <a:gd name="T41" fmla="*/ T40 w 1347"/>
                <a:gd name="T42" fmla="+- 0 837 837"/>
                <a:gd name="T43" fmla="*/ 837 h 170"/>
                <a:gd name="T44" fmla="+- 0 27389 26046"/>
                <a:gd name="T45" fmla="*/ T44 w 1347"/>
                <a:gd name="T46" fmla="+- 0 838 837"/>
                <a:gd name="T47" fmla="*/ 838 h 170"/>
                <a:gd name="T48" fmla="+- 0 27392 26046"/>
                <a:gd name="T49" fmla="*/ T48 w 1347"/>
                <a:gd name="T50" fmla="+- 0 842 837"/>
                <a:gd name="T51" fmla="*/ 842 h 170"/>
                <a:gd name="T52" fmla="+- 0 27393 26046"/>
                <a:gd name="T53" fmla="*/ T52 w 1347"/>
                <a:gd name="T54" fmla="+- 0 844 837"/>
                <a:gd name="T55" fmla="*/ 844 h 170"/>
                <a:gd name="T56" fmla="+- 0 27393 26046"/>
                <a:gd name="T57" fmla="*/ T56 w 1347"/>
                <a:gd name="T58" fmla="+- 0 1001 837"/>
                <a:gd name="T59" fmla="*/ 1001 h 170"/>
                <a:gd name="T60" fmla="+- 0 27392 26046"/>
                <a:gd name="T61" fmla="*/ T60 w 1347"/>
                <a:gd name="T62" fmla="+- 0 1003 837"/>
                <a:gd name="T63" fmla="*/ 1003 h 170"/>
                <a:gd name="T64" fmla="+- 0 27389 26046"/>
                <a:gd name="T65" fmla="*/ T64 w 1347"/>
                <a:gd name="T66" fmla="+- 0 1006 837"/>
                <a:gd name="T67" fmla="*/ 1006 h 170"/>
                <a:gd name="T68" fmla="+- 0 27387 26046"/>
                <a:gd name="T69" fmla="*/ T68 w 1347"/>
                <a:gd name="T70" fmla="+- 0 1007 837"/>
                <a:gd name="T71" fmla="*/ 100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347" h="170">
                  <a:moveTo>
                    <a:pt x="1341" y="170"/>
                  </a:moveTo>
                  <a:lnTo>
                    <a:pt x="7" y="170"/>
                  </a:lnTo>
                  <a:lnTo>
                    <a:pt x="5" y="169"/>
                  </a:lnTo>
                  <a:lnTo>
                    <a:pt x="1" y="166"/>
                  </a:lnTo>
                  <a:lnTo>
                    <a:pt x="0" y="164"/>
                  </a:lnTo>
                  <a:lnTo>
                    <a:pt x="0" y="7"/>
                  </a:lnTo>
                  <a:lnTo>
                    <a:pt x="1" y="5"/>
                  </a:lnTo>
                  <a:lnTo>
                    <a:pt x="5" y="1"/>
                  </a:lnTo>
                  <a:lnTo>
                    <a:pt x="7" y="0"/>
                  </a:lnTo>
                  <a:lnTo>
                    <a:pt x="10" y="0"/>
                  </a:lnTo>
                  <a:lnTo>
                    <a:pt x="1341" y="0"/>
                  </a:lnTo>
                  <a:lnTo>
                    <a:pt x="1343" y="1"/>
                  </a:lnTo>
                  <a:lnTo>
                    <a:pt x="1346" y="5"/>
                  </a:lnTo>
                  <a:lnTo>
                    <a:pt x="1347" y="7"/>
                  </a:lnTo>
                  <a:lnTo>
                    <a:pt x="1347" y="164"/>
                  </a:lnTo>
                  <a:lnTo>
                    <a:pt x="1346" y="166"/>
                  </a:lnTo>
                  <a:lnTo>
                    <a:pt x="1343" y="169"/>
                  </a:lnTo>
                  <a:lnTo>
                    <a:pt x="1341"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07" name="Freeform 144">
              <a:extLst>
                <a:ext uri="{FF2B5EF4-FFF2-40B4-BE49-F238E27FC236}">
                  <a16:creationId xmlns:a16="http://schemas.microsoft.com/office/drawing/2014/main" id="{F39F6D78-93F7-59D7-A2D0-401BC8338918}"/>
                </a:ext>
              </a:extLst>
            </p:cNvPr>
            <p:cNvSpPr>
              <a:spLocks/>
            </p:cNvSpPr>
            <p:nvPr/>
          </p:nvSpPr>
          <p:spPr bwMode="auto">
            <a:xfrm>
              <a:off x="26046" y="837"/>
              <a:ext cx="1347" cy="170"/>
            </a:xfrm>
            <a:custGeom>
              <a:avLst/>
              <a:gdLst>
                <a:gd name="T0" fmla="+- 0 26056 26046"/>
                <a:gd name="T1" fmla="*/ T0 w 1347"/>
                <a:gd name="T2" fmla="+- 0 837 837"/>
                <a:gd name="T3" fmla="*/ 837 h 170"/>
                <a:gd name="T4" fmla="+- 0 27384 26046"/>
                <a:gd name="T5" fmla="*/ T4 w 1347"/>
                <a:gd name="T6" fmla="+- 0 837 837"/>
                <a:gd name="T7" fmla="*/ 837 h 170"/>
                <a:gd name="T8" fmla="+- 0 27387 26046"/>
                <a:gd name="T9" fmla="*/ T8 w 1347"/>
                <a:gd name="T10" fmla="+- 0 837 837"/>
                <a:gd name="T11" fmla="*/ 837 h 170"/>
                <a:gd name="T12" fmla="+- 0 27389 26046"/>
                <a:gd name="T13" fmla="*/ T12 w 1347"/>
                <a:gd name="T14" fmla="+- 0 838 837"/>
                <a:gd name="T15" fmla="*/ 838 h 170"/>
                <a:gd name="T16" fmla="+- 0 27391 26046"/>
                <a:gd name="T17" fmla="*/ T16 w 1347"/>
                <a:gd name="T18" fmla="+- 0 840 837"/>
                <a:gd name="T19" fmla="*/ 840 h 170"/>
                <a:gd name="T20" fmla="+- 0 27392 26046"/>
                <a:gd name="T21" fmla="*/ T20 w 1347"/>
                <a:gd name="T22" fmla="+- 0 842 837"/>
                <a:gd name="T23" fmla="*/ 842 h 170"/>
                <a:gd name="T24" fmla="+- 0 27393 26046"/>
                <a:gd name="T25" fmla="*/ T24 w 1347"/>
                <a:gd name="T26" fmla="+- 0 844 837"/>
                <a:gd name="T27" fmla="*/ 844 h 170"/>
                <a:gd name="T28" fmla="+- 0 27393 26046"/>
                <a:gd name="T29" fmla="*/ T28 w 1347"/>
                <a:gd name="T30" fmla="+- 0 847 837"/>
                <a:gd name="T31" fmla="*/ 847 h 170"/>
                <a:gd name="T32" fmla="+- 0 27393 26046"/>
                <a:gd name="T33" fmla="*/ T32 w 1347"/>
                <a:gd name="T34" fmla="+- 0 998 837"/>
                <a:gd name="T35" fmla="*/ 998 h 170"/>
                <a:gd name="T36" fmla="+- 0 27393 26046"/>
                <a:gd name="T37" fmla="*/ T36 w 1347"/>
                <a:gd name="T38" fmla="+- 0 1001 837"/>
                <a:gd name="T39" fmla="*/ 1001 h 170"/>
                <a:gd name="T40" fmla="+- 0 27392 26046"/>
                <a:gd name="T41" fmla="*/ T40 w 1347"/>
                <a:gd name="T42" fmla="+- 0 1003 837"/>
                <a:gd name="T43" fmla="*/ 1003 h 170"/>
                <a:gd name="T44" fmla="+- 0 27391 26046"/>
                <a:gd name="T45" fmla="*/ T44 w 1347"/>
                <a:gd name="T46" fmla="+- 0 1005 837"/>
                <a:gd name="T47" fmla="*/ 1005 h 170"/>
                <a:gd name="T48" fmla="+- 0 27389 26046"/>
                <a:gd name="T49" fmla="*/ T48 w 1347"/>
                <a:gd name="T50" fmla="+- 0 1006 837"/>
                <a:gd name="T51" fmla="*/ 1006 h 170"/>
                <a:gd name="T52" fmla="+- 0 27387 26046"/>
                <a:gd name="T53" fmla="*/ T52 w 1347"/>
                <a:gd name="T54" fmla="+- 0 1007 837"/>
                <a:gd name="T55" fmla="*/ 1007 h 170"/>
                <a:gd name="T56" fmla="+- 0 27384 26046"/>
                <a:gd name="T57" fmla="*/ T56 w 1347"/>
                <a:gd name="T58" fmla="+- 0 1007 837"/>
                <a:gd name="T59" fmla="*/ 1007 h 170"/>
                <a:gd name="T60" fmla="+- 0 26056 26046"/>
                <a:gd name="T61" fmla="*/ T60 w 1347"/>
                <a:gd name="T62" fmla="+- 0 1007 837"/>
                <a:gd name="T63" fmla="*/ 1007 h 170"/>
                <a:gd name="T64" fmla="+- 0 26053 26046"/>
                <a:gd name="T65" fmla="*/ T64 w 1347"/>
                <a:gd name="T66" fmla="+- 0 1007 837"/>
                <a:gd name="T67" fmla="*/ 1007 h 170"/>
                <a:gd name="T68" fmla="+- 0 26051 26046"/>
                <a:gd name="T69" fmla="*/ T68 w 1347"/>
                <a:gd name="T70" fmla="+- 0 1006 837"/>
                <a:gd name="T71" fmla="*/ 1006 h 170"/>
                <a:gd name="T72" fmla="+- 0 26049 26046"/>
                <a:gd name="T73" fmla="*/ T72 w 1347"/>
                <a:gd name="T74" fmla="+- 0 1005 837"/>
                <a:gd name="T75" fmla="*/ 1005 h 170"/>
                <a:gd name="T76" fmla="+- 0 26047 26046"/>
                <a:gd name="T77" fmla="*/ T76 w 1347"/>
                <a:gd name="T78" fmla="+- 0 1003 837"/>
                <a:gd name="T79" fmla="*/ 1003 h 170"/>
                <a:gd name="T80" fmla="+- 0 26046 26046"/>
                <a:gd name="T81" fmla="*/ T80 w 1347"/>
                <a:gd name="T82" fmla="+- 0 1001 837"/>
                <a:gd name="T83" fmla="*/ 1001 h 170"/>
                <a:gd name="T84" fmla="+- 0 26046 26046"/>
                <a:gd name="T85" fmla="*/ T84 w 1347"/>
                <a:gd name="T86" fmla="+- 0 998 837"/>
                <a:gd name="T87" fmla="*/ 998 h 170"/>
                <a:gd name="T88" fmla="+- 0 26046 26046"/>
                <a:gd name="T89" fmla="*/ T88 w 1347"/>
                <a:gd name="T90" fmla="+- 0 847 837"/>
                <a:gd name="T91" fmla="*/ 847 h 170"/>
                <a:gd name="T92" fmla="+- 0 26053 26046"/>
                <a:gd name="T93" fmla="*/ T92 w 1347"/>
                <a:gd name="T94" fmla="+- 0 837 837"/>
                <a:gd name="T95" fmla="*/ 837 h 170"/>
                <a:gd name="T96" fmla="+- 0 26056 26046"/>
                <a:gd name="T97" fmla="*/ T96 w 1347"/>
                <a:gd name="T98" fmla="+- 0 837 837"/>
                <a:gd name="T99" fmla="*/ 83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1347" h="170">
                  <a:moveTo>
                    <a:pt x="10" y="0"/>
                  </a:moveTo>
                  <a:lnTo>
                    <a:pt x="1338" y="0"/>
                  </a:lnTo>
                  <a:lnTo>
                    <a:pt x="1341" y="0"/>
                  </a:lnTo>
                  <a:lnTo>
                    <a:pt x="1343" y="1"/>
                  </a:lnTo>
                  <a:lnTo>
                    <a:pt x="1345" y="3"/>
                  </a:lnTo>
                  <a:lnTo>
                    <a:pt x="1346" y="5"/>
                  </a:lnTo>
                  <a:lnTo>
                    <a:pt x="1347" y="7"/>
                  </a:lnTo>
                  <a:lnTo>
                    <a:pt x="1347" y="10"/>
                  </a:lnTo>
                  <a:lnTo>
                    <a:pt x="1347" y="161"/>
                  </a:lnTo>
                  <a:lnTo>
                    <a:pt x="1347" y="164"/>
                  </a:lnTo>
                  <a:lnTo>
                    <a:pt x="1346" y="166"/>
                  </a:lnTo>
                  <a:lnTo>
                    <a:pt x="1345" y="168"/>
                  </a:lnTo>
                  <a:lnTo>
                    <a:pt x="1343" y="169"/>
                  </a:lnTo>
                  <a:lnTo>
                    <a:pt x="1341" y="170"/>
                  </a:lnTo>
                  <a:lnTo>
                    <a:pt x="1338" y="170"/>
                  </a:lnTo>
                  <a:lnTo>
                    <a:pt x="10" y="170"/>
                  </a:lnTo>
                  <a:lnTo>
                    <a:pt x="7" y="170"/>
                  </a:lnTo>
                  <a:lnTo>
                    <a:pt x="5" y="169"/>
                  </a:lnTo>
                  <a:lnTo>
                    <a:pt x="3" y="168"/>
                  </a:lnTo>
                  <a:lnTo>
                    <a:pt x="1" y="166"/>
                  </a:lnTo>
                  <a:lnTo>
                    <a:pt x="0" y="164"/>
                  </a:lnTo>
                  <a:lnTo>
                    <a:pt x="0" y="161"/>
                  </a:lnTo>
                  <a:lnTo>
                    <a:pt x="0" y="10"/>
                  </a:lnTo>
                  <a:lnTo>
                    <a:pt x="7" y="0"/>
                  </a:lnTo>
                  <a:lnTo>
                    <a:pt x="10"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08" name="Rectangle 143">
              <a:extLst>
                <a:ext uri="{FF2B5EF4-FFF2-40B4-BE49-F238E27FC236}">
                  <a16:creationId xmlns:a16="http://schemas.microsoft.com/office/drawing/2014/main" id="{87B77B80-801E-724F-3282-7D6E76C5A9D1}"/>
                </a:ext>
              </a:extLst>
            </p:cNvPr>
            <p:cNvSpPr>
              <a:spLocks noChangeArrowheads="1"/>
            </p:cNvSpPr>
            <p:nvPr/>
          </p:nvSpPr>
          <p:spPr bwMode="auto">
            <a:xfrm>
              <a:off x="27319" y="855"/>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09" name="Rectangle 142">
              <a:extLst>
                <a:ext uri="{FF2B5EF4-FFF2-40B4-BE49-F238E27FC236}">
                  <a16:creationId xmlns:a16="http://schemas.microsoft.com/office/drawing/2014/main" id="{5DAFA8AC-2A13-A67D-6C8B-C8E2F62845D4}"/>
                </a:ext>
              </a:extLst>
            </p:cNvPr>
            <p:cNvSpPr>
              <a:spLocks noChangeArrowheads="1"/>
            </p:cNvSpPr>
            <p:nvPr/>
          </p:nvSpPr>
          <p:spPr bwMode="auto">
            <a:xfrm>
              <a:off x="27319" y="855"/>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10" name="Rectangle 141">
              <a:extLst>
                <a:ext uri="{FF2B5EF4-FFF2-40B4-BE49-F238E27FC236}">
                  <a16:creationId xmlns:a16="http://schemas.microsoft.com/office/drawing/2014/main" id="{E6145143-2B48-B984-BADA-D54A59B03318}"/>
                </a:ext>
              </a:extLst>
            </p:cNvPr>
            <p:cNvSpPr>
              <a:spLocks noChangeArrowheads="1"/>
            </p:cNvSpPr>
            <p:nvPr/>
          </p:nvSpPr>
          <p:spPr bwMode="auto">
            <a:xfrm>
              <a:off x="27312" y="8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11" name="Rectangle 140">
              <a:extLst>
                <a:ext uri="{FF2B5EF4-FFF2-40B4-BE49-F238E27FC236}">
                  <a16:creationId xmlns:a16="http://schemas.microsoft.com/office/drawing/2014/main" id="{A65A1811-D296-E9A6-8BEF-2CB381053F8E}"/>
                </a:ext>
              </a:extLst>
            </p:cNvPr>
            <p:cNvSpPr>
              <a:spLocks noChangeArrowheads="1"/>
            </p:cNvSpPr>
            <p:nvPr/>
          </p:nvSpPr>
          <p:spPr bwMode="auto">
            <a:xfrm>
              <a:off x="27312" y="8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12" name="Rectangle 139">
              <a:extLst>
                <a:ext uri="{FF2B5EF4-FFF2-40B4-BE49-F238E27FC236}">
                  <a16:creationId xmlns:a16="http://schemas.microsoft.com/office/drawing/2014/main" id="{88993F11-16A6-EC4B-B411-A78F058C6286}"/>
                </a:ext>
              </a:extLst>
            </p:cNvPr>
            <p:cNvSpPr>
              <a:spLocks noChangeArrowheads="1"/>
            </p:cNvSpPr>
            <p:nvPr/>
          </p:nvSpPr>
          <p:spPr bwMode="auto">
            <a:xfrm>
              <a:off x="27312" y="877"/>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13" name="Rectangle 138">
              <a:extLst>
                <a:ext uri="{FF2B5EF4-FFF2-40B4-BE49-F238E27FC236}">
                  <a16:creationId xmlns:a16="http://schemas.microsoft.com/office/drawing/2014/main" id="{0EB82C85-E77B-F08C-50D2-F753178AC5E8}"/>
                </a:ext>
              </a:extLst>
            </p:cNvPr>
            <p:cNvSpPr>
              <a:spLocks noChangeArrowheads="1"/>
            </p:cNvSpPr>
            <p:nvPr/>
          </p:nvSpPr>
          <p:spPr bwMode="auto">
            <a:xfrm>
              <a:off x="27312" y="877"/>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14" name="Freeform 137">
              <a:extLst>
                <a:ext uri="{FF2B5EF4-FFF2-40B4-BE49-F238E27FC236}">
                  <a16:creationId xmlns:a16="http://schemas.microsoft.com/office/drawing/2014/main" id="{5D609043-6020-E553-4D98-CC5D0C74A2BD}"/>
                </a:ext>
              </a:extLst>
            </p:cNvPr>
            <p:cNvSpPr>
              <a:spLocks/>
            </p:cNvSpPr>
            <p:nvPr/>
          </p:nvSpPr>
          <p:spPr bwMode="auto">
            <a:xfrm>
              <a:off x="24661" y="837"/>
              <a:ext cx="1256" cy="170"/>
            </a:xfrm>
            <a:custGeom>
              <a:avLst/>
              <a:gdLst>
                <a:gd name="T0" fmla="+- 0 25910 24661"/>
                <a:gd name="T1" fmla="*/ T0 w 1256"/>
                <a:gd name="T2" fmla="+- 0 1007 837"/>
                <a:gd name="T3" fmla="*/ 1007 h 170"/>
                <a:gd name="T4" fmla="+- 0 24668 24661"/>
                <a:gd name="T5" fmla="*/ T4 w 1256"/>
                <a:gd name="T6" fmla="+- 0 1007 837"/>
                <a:gd name="T7" fmla="*/ 1007 h 170"/>
                <a:gd name="T8" fmla="+- 0 24666 24661"/>
                <a:gd name="T9" fmla="*/ T8 w 1256"/>
                <a:gd name="T10" fmla="+- 0 1006 837"/>
                <a:gd name="T11" fmla="*/ 1006 h 170"/>
                <a:gd name="T12" fmla="+- 0 24662 24661"/>
                <a:gd name="T13" fmla="*/ T12 w 1256"/>
                <a:gd name="T14" fmla="+- 0 1003 837"/>
                <a:gd name="T15" fmla="*/ 1003 h 170"/>
                <a:gd name="T16" fmla="+- 0 24661 24661"/>
                <a:gd name="T17" fmla="*/ T16 w 1256"/>
                <a:gd name="T18" fmla="+- 0 1001 837"/>
                <a:gd name="T19" fmla="*/ 1001 h 170"/>
                <a:gd name="T20" fmla="+- 0 24661 24661"/>
                <a:gd name="T21" fmla="*/ T20 w 1256"/>
                <a:gd name="T22" fmla="+- 0 844 837"/>
                <a:gd name="T23" fmla="*/ 844 h 170"/>
                <a:gd name="T24" fmla="+- 0 24662 24661"/>
                <a:gd name="T25" fmla="*/ T24 w 1256"/>
                <a:gd name="T26" fmla="+- 0 842 837"/>
                <a:gd name="T27" fmla="*/ 842 h 170"/>
                <a:gd name="T28" fmla="+- 0 24666 24661"/>
                <a:gd name="T29" fmla="*/ T28 w 1256"/>
                <a:gd name="T30" fmla="+- 0 838 837"/>
                <a:gd name="T31" fmla="*/ 838 h 170"/>
                <a:gd name="T32" fmla="+- 0 24668 24661"/>
                <a:gd name="T33" fmla="*/ T32 w 1256"/>
                <a:gd name="T34" fmla="+- 0 837 837"/>
                <a:gd name="T35" fmla="*/ 837 h 170"/>
                <a:gd name="T36" fmla="+- 0 24670 24661"/>
                <a:gd name="T37" fmla="*/ T36 w 1256"/>
                <a:gd name="T38" fmla="+- 0 837 837"/>
                <a:gd name="T39" fmla="*/ 837 h 170"/>
                <a:gd name="T40" fmla="+- 0 25910 24661"/>
                <a:gd name="T41" fmla="*/ T40 w 1256"/>
                <a:gd name="T42" fmla="+- 0 837 837"/>
                <a:gd name="T43" fmla="*/ 837 h 170"/>
                <a:gd name="T44" fmla="+- 0 25912 24661"/>
                <a:gd name="T45" fmla="*/ T44 w 1256"/>
                <a:gd name="T46" fmla="+- 0 838 837"/>
                <a:gd name="T47" fmla="*/ 838 h 170"/>
                <a:gd name="T48" fmla="+- 0 25915 24661"/>
                <a:gd name="T49" fmla="*/ T48 w 1256"/>
                <a:gd name="T50" fmla="+- 0 842 837"/>
                <a:gd name="T51" fmla="*/ 842 h 170"/>
                <a:gd name="T52" fmla="+- 0 25916 24661"/>
                <a:gd name="T53" fmla="*/ T52 w 1256"/>
                <a:gd name="T54" fmla="+- 0 844 837"/>
                <a:gd name="T55" fmla="*/ 844 h 170"/>
                <a:gd name="T56" fmla="+- 0 25916 24661"/>
                <a:gd name="T57" fmla="*/ T56 w 1256"/>
                <a:gd name="T58" fmla="+- 0 1001 837"/>
                <a:gd name="T59" fmla="*/ 1001 h 170"/>
                <a:gd name="T60" fmla="+- 0 25915 24661"/>
                <a:gd name="T61" fmla="*/ T60 w 1256"/>
                <a:gd name="T62" fmla="+- 0 1003 837"/>
                <a:gd name="T63" fmla="*/ 1003 h 170"/>
                <a:gd name="T64" fmla="+- 0 25912 24661"/>
                <a:gd name="T65" fmla="*/ T64 w 1256"/>
                <a:gd name="T66" fmla="+- 0 1006 837"/>
                <a:gd name="T67" fmla="*/ 1006 h 170"/>
                <a:gd name="T68" fmla="+- 0 25910 24661"/>
                <a:gd name="T69" fmla="*/ T68 w 1256"/>
                <a:gd name="T70" fmla="+- 0 1007 837"/>
                <a:gd name="T71" fmla="*/ 100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256" h="170">
                  <a:moveTo>
                    <a:pt x="1249" y="170"/>
                  </a:moveTo>
                  <a:lnTo>
                    <a:pt x="7" y="170"/>
                  </a:lnTo>
                  <a:lnTo>
                    <a:pt x="5" y="169"/>
                  </a:lnTo>
                  <a:lnTo>
                    <a:pt x="1" y="166"/>
                  </a:lnTo>
                  <a:lnTo>
                    <a:pt x="0" y="164"/>
                  </a:lnTo>
                  <a:lnTo>
                    <a:pt x="0" y="7"/>
                  </a:lnTo>
                  <a:lnTo>
                    <a:pt x="1" y="5"/>
                  </a:lnTo>
                  <a:lnTo>
                    <a:pt x="5" y="1"/>
                  </a:lnTo>
                  <a:lnTo>
                    <a:pt x="7" y="0"/>
                  </a:lnTo>
                  <a:lnTo>
                    <a:pt x="9" y="0"/>
                  </a:lnTo>
                  <a:lnTo>
                    <a:pt x="1249" y="0"/>
                  </a:lnTo>
                  <a:lnTo>
                    <a:pt x="1251" y="1"/>
                  </a:lnTo>
                  <a:lnTo>
                    <a:pt x="1254" y="5"/>
                  </a:lnTo>
                  <a:lnTo>
                    <a:pt x="1255" y="7"/>
                  </a:lnTo>
                  <a:lnTo>
                    <a:pt x="1255" y="164"/>
                  </a:lnTo>
                  <a:lnTo>
                    <a:pt x="1254" y="166"/>
                  </a:lnTo>
                  <a:lnTo>
                    <a:pt x="1251" y="169"/>
                  </a:lnTo>
                  <a:lnTo>
                    <a:pt x="1249"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15" name="Freeform 136">
              <a:extLst>
                <a:ext uri="{FF2B5EF4-FFF2-40B4-BE49-F238E27FC236}">
                  <a16:creationId xmlns:a16="http://schemas.microsoft.com/office/drawing/2014/main" id="{FC0D4D9D-8A9C-1ACB-142A-87F073FA2E59}"/>
                </a:ext>
              </a:extLst>
            </p:cNvPr>
            <p:cNvSpPr>
              <a:spLocks/>
            </p:cNvSpPr>
            <p:nvPr/>
          </p:nvSpPr>
          <p:spPr bwMode="auto">
            <a:xfrm>
              <a:off x="24661" y="837"/>
              <a:ext cx="1256" cy="170"/>
            </a:xfrm>
            <a:custGeom>
              <a:avLst/>
              <a:gdLst>
                <a:gd name="T0" fmla="+- 0 24670 24661"/>
                <a:gd name="T1" fmla="*/ T0 w 1256"/>
                <a:gd name="T2" fmla="+- 0 837 837"/>
                <a:gd name="T3" fmla="*/ 837 h 170"/>
                <a:gd name="T4" fmla="+- 0 25907 24661"/>
                <a:gd name="T5" fmla="*/ T4 w 1256"/>
                <a:gd name="T6" fmla="+- 0 837 837"/>
                <a:gd name="T7" fmla="*/ 837 h 170"/>
                <a:gd name="T8" fmla="+- 0 25910 24661"/>
                <a:gd name="T9" fmla="*/ T8 w 1256"/>
                <a:gd name="T10" fmla="+- 0 837 837"/>
                <a:gd name="T11" fmla="*/ 837 h 170"/>
                <a:gd name="T12" fmla="+- 0 25912 24661"/>
                <a:gd name="T13" fmla="*/ T12 w 1256"/>
                <a:gd name="T14" fmla="+- 0 838 837"/>
                <a:gd name="T15" fmla="*/ 838 h 170"/>
                <a:gd name="T16" fmla="+- 0 25914 24661"/>
                <a:gd name="T17" fmla="*/ T16 w 1256"/>
                <a:gd name="T18" fmla="+- 0 840 837"/>
                <a:gd name="T19" fmla="*/ 840 h 170"/>
                <a:gd name="T20" fmla="+- 0 25915 24661"/>
                <a:gd name="T21" fmla="*/ T20 w 1256"/>
                <a:gd name="T22" fmla="+- 0 842 837"/>
                <a:gd name="T23" fmla="*/ 842 h 170"/>
                <a:gd name="T24" fmla="+- 0 25916 24661"/>
                <a:gd name="T25" fmla="*/ T24 w 1256"/>
                <a:gd name="T26" fmla="+- 0 844 837"/>
                <a:gd name="T27" fmla="*/ 844 h 170"/>
                <a:gd name="T28" fmla="+- 0 25916 24661"/>
                <a:gd name="T29" fmla="*/ T28 w 1256"/>
                <a:gd name="T30" fmla="+- 0 847 837"/>
                <a:gd name="T31" fmla="*/ 847 h 170"/>
                <a:gd name="T32" fmla="+- 0 25916 24661"/>
                <a:gd name="T33" fmla="*/ T32 w 1256"/>
                <a:gd name="T34" fmla="+- 0 998 837"/>
                <a:gd name="T35" fmla="*/ 998 h 170"/>
                <a:gd name="T36" fmla="+- 0 25916 24661"/>
                <a:gd name="T37" fmla="*/ T36 w 1256"/>
                <a:gd name="T38" fmla="+- 0 1001 837"/>
                <a:gd name="T39" fmla="*/ 1001 h 170"/>
                <a:gd name="T40" fmla="+- 0 25915 24661"/>
                <a:gd name="T41" fmla="*/ T40 w 1256"/>
                <a:gd name="T42" fmla="+- 0 1003 837"/>
                <a:gd name="T43" fmla="*/ 1003 h 170"/>
                <a:gd name="T44" fmla="+- 0 25914 24661"/>
                <a:gd name="T45" fmla="*/ T44 w 1256"/>
                <a:gd name="T46" fmla="+- 0 1005 837"/>
                <a:gd name="T47" fmla="*/ 1005 h 170"/>
                <a:gd name="T48" fmla="+- 0 25912 24661"/>
                <a:gd name="T49" fmla="*/ T48 w 1256"/>
                <a:gd name="T50" fmla="+- 0 1006 837"/>
                <a:gd name="T51" fmla="*/ 1006 h 170"/>
                <a:gd name="T52" fmla="+- 0 25910 24661"/>
                <a:gd name="T53" fmla="*/ T52 w 1256"/>
                <a:gd name="T54" fmla="+- 0 1007 837"/>
                <a:gd name="T55" fmla="*/ 1007 h 170"/>
                <a:gd name="T56" fmla="+- 0 25907 24661"/>
                <a:gd name="T57" fmla="*/ T56 w 1256"/>
                <a:gd name="T58" fmla="+- 0 1007 837"/>
                <a:gd name="T59" fmla="*/ 1007 h 170"/>
                <a:gd name="T60" fmla="+- 0 24670 24661"/>
                <a:gd name="T61" fmla="*/ T60 w 1256"/>
                <a:gd name="T62" fmla="+- 0 1007 837"/>
                <a:gd name="T63" fmla="*/ 1007 h 170"/>
                <a:gd name="T64" fmla="+- 0 24668 24661"/>
                <a:gd name="T65" fmla="*/ T64 w 1256"/>
                <a:gd name="T66" fmla="+- 0 1007 837"/>
                <a:gd name="T67" fmla="*/ 1007 h 170"/>
                <a:gd name="T68" fmla="+- 0 24666 24661"/>
                <a:gd name="T69" fmla="*/ T68 w 1256"/>
                <a:gd name="T70" fmla="+- 0 1006 837"/>
                <a:gd name="T71" fmla="*/ 1006 h 170"/>
                <a:gd name="T72" fmla="+- 0 24664 24661"/>
                <a:gd name="T73" fmla="*/ T72 w 1256"/>
                <a:gd name="T74" fmla="+- 0 1005 837"/>
                <a:gd name="T75" fmla="*/ 1005 h 170"/>
                <a:gd name="T76" fmla="+- 0 24662 24661"/>
                <a:gd name="T77" fmla="*/ T76 w 1256"/>
                <a:gd name="T78" fmla="+- 0 1003 837"/>
                <a:gd name="T79" fmla="*/ 1003 h 170"/>
                <a:gd name="T80" fmla="+- 0 24661 24661"/>
                <a:gd name="T81" fmla="*/ T80 w 1256"/>
                <a:gd name="T82" fmla="+- 0 1001 837"/>
                <a:gd name="T83" fmla="*/ 1001 h 170"/>
                <a:gd name="T84" fmla="+- 0 24661 24661"/>
                <a:gd name="T85" fmla="*/ T84 w 1256"/>
                <a:gd name="T86" fmla="+- 0 998 837"/>
                <a:gd name="T87" fmla="*/ 998 h 170"/>
                <a:gd name="T88" fmla="+- 0 24661 24661"/>
                <a:gd name="T89" fmla="*/ T88 w 1256"/>
                <a:gd name="T90" fmla="+- 0 847 837"/>
                <a:gd name="T91" fmla="*/ 847 h 170"/>
                <a:gd name="T92" fmla="+- 0 24661 24661"/>
                <a:gd name="T93" fmla="*/ T92 w 1256"/>
                <a:gd name="T94" fmla="+- 0 844 837"/>
                <a:gd name="T95" fmla="*/ 844 h 170"/>
                <a:gd name="T96" fmla="+- 0 24662 24661"/>
                <a:gd name="T97" fmla="*/ T96 w 1256"/>
                <a:gd name="T98" fmla="+- 0 842 837"/>
                <a:gd name="T99" fmla="*/ 842 h 170"/>
                <a:gd name="T100" fmla="+- 0 24664 24661"/>
                <a:gd name="T101" fmla="*/ T100 w 1256"/>
                <a:gd name="T102" fmla="+- 0 840 837"/>
                <a:gd name="T103" fmla="*/ 840 h 170"/>
                <a:gd name="T104" fmla="+- 0 24666 24661"/>
                <a:gd name="T105" fmla="*/ T104 w 1256"/>
                <a:gd name="T106" fmla="+- 0 838 837"/>
                <a:gd name="T107" fmla="*/ 838 h 170"/>
                <a:gd name="T108" fmla="+- 0 24668 24661"/>
                <a:gd name="T109" fmla="*/ T108 w 1256"/>
                <a:gd name="T110" fmla="+- 0 837 837"/>
                <a:gd name="T111" fmla="*/ 837 h 170"/>
                <a:gd name="T112" fmla="+- 0 24670 24661"/>
                <a:gd name="T113" fmla="*/ T112 w 1256"/>
                <a:gd name="T114" fmla="+- 0 837 837"/>
                <a:gd name="T115" fmla="*/ 83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1256" h="170">
                  <a:moveTo>
                    <a:pt x="9" y="0"/>
                  </a:moveTo>
                  <a:lnTo>
                    <a:pt x="1246" y="0"/>
                  </a:lnTo>
                  <a:lnTo>
                    <a:pt x="1249" y="0"/>
                  </a:lnTo>
                  <a:lnTo>
                    <a:pt x="1251" y="1"/>
                  </a:lnTo>
                  <a:lnTo>
                    <a:pt x="1253" y="3"/>
                  </a:lnTo>
                  <a:lnTo>
                    <a:pt x="1254" y="5"/>
                  </a:lnTo>
                  <a:lnTo>
                    <a:pt x="1255" y="7"/>
                  </a:lnTo>
                  <a:lnTo>
                    <a:pt x="1255" y="10"/>
                  </a:lnTo>
                  <a:lnTo>
                    <a:pt x="1255" y="161"/>
                  </a:lnTo>
                  <a:lnTo>
                    <a:pt x="1255" y="164"/>
                  </a:lnTo>
                  <a:lnTo>
                    <a:pt x="1254" y="166"/>
                  </a:lnTo>
                  <a:lnTo>
                    <a:pt x="1253" y="168"/>
                  </a:lnTo>
                  <a:lnTo>
                    <a:pt x="1251" y="169"/>
                  </a:lnTo>
                  <a:lnTo>
                    <a:pt x="1249" y="170"/>
                  </a:lnTo>
                  <a:lnTo>
                    <a:pt x="1246" y="170"/>
                  </a:lnTo>
                  <a:lnTo>
                    <a:pt x="9" y="170"/>
                  </a:lnTo>
                  <a:lnTo>
                    <a:pt x="7" y="170"/>
                  </a:lnTo>
                  <a:lnTo>
                    <a:pt x="5" y="169"/>
                  </a:lnTo>
                  <a:lnTo>
                    <a:pt x="3" y="168"/>
                  </a:lnTo>
                  <a:lnTo>
                    <a:pt x="1" y="166"/>
                  </a:lnTo>
                  <a:lnTo>
                    <a:pt x="0" y="164"/>
                  </a:lnTo>
                  <a:lnTo>
                    <a:pt x="0" y="161"/>
                  </a:lnTo>
                  <a:lnTo>
                    <a:pt x="0" y="10"/>
                  </a:lnTo>
                  <a:lnTo>
                    <a:pt x="0" y="7"/>
                  </a:lnTo>
                  <a:lnTo>
                    <a:pt x="1" y="5"/>
                  </a:lnTo>
                  <a:lnTo>
                    <a:pt x="3" y="3"/>
                  </a:lnTo>
                  <a:lnTo>
                    <a:pt x="5" y="1"/>
                  </a:lnTo>
                  <a:lnTo>
                    <a:pt x="7"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16" name="Rectangle 135">
              <a:extLst>
                <a:ext uri="{FF2B5EF4-FFF2-40B4-BE49-F238E27FC236}">
                  <a16:creationId xmlns:a16="http://schemas.microsoft.com/office/drawing/2014/main" id="{3C4EFA61-F120-8D61-4350-9B2370734D54}"/>
                </a:ext>
              </a:extLst>
            </p:cNvPr>
            <p:cNvSpPr>
              <a:spLocks noChangeArrowheads="1"/>
            </p:cNvSpPr>
            <p:nvPr/>
          </p:nvSpPr>
          <p:spPr bwMode="auto">
            <a:xfrm>
              <a:off x="25842" y="855"/>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17" name="Rectangle 134">
              <a:extLst>
                <a:ext uri="{FF2B5EF4-FFF2-40B4-BE49-F238E27FC236}">
                  <a16:creationId xmlns:a16="http://schemas.microsoft.com/office/drawing/2014/main" id="{C579C0DB-21AD-C03A-3BD3-BD1572ED8557}"/>
                </a:ext>
              </a:extLst>
            </p:cNvPr>
            <p:cNvSpPr>
              <a:spLocks noChangeArrowheads="1"/>
            </p:cNvSpPr>
            <p:nvPr/>
          </p:nvSpPr>
          <p:spPr bwMode="auto">
            <a:xfrm>
              <a:off x="25842" y="855"/>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18" name="Rectangle 133">
              <a:extLst>
                <a:ext uri="{FF2B5EF4-FFF2-40B4-BE49-F238E27FC236}">
                  <a16:creationId xmlns:a16="http://schemas.microsoft.com/office/drawing/2014/main" id="{E0683724-E4E8-FED7-683E-7BD62FA063AA}"/>
                </a:ext>
              </a:extLst>
            </p:cNvPr>
            <p:cNvSpPr>
              <a:spLocks noChangeArrowheads="1"/>
            </p:cNvSpPr>
            <p:nvPr/>
          </p:nvSpPr>
          <p:spPr bwMode="auto">
            <a:xfrm>
              <a:off x="25835" y="8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19" name="Rectangle 132">
              <a:extLst>
                <a:ext uri="{FF2B5EF4-FFF2-40B4-BE49-F238E27FC236}">
                  <a16:creationId xmlns:a16="http://schemas.microsoft.com/office/drawing/2014/main" id="{56E72BB0-D268-5B61-781C-CB72ABA3F8A1}"/>
                </a:ext>
              </a:extLst>
            </p:cNvPr>
            <p:cNvSpPr>
              <a:spLocks noChangeArrowheads="1"/>
            </p:cNvSpPr>
            <p:nvPr/>
          </p:nvSpPr>
          <p:spPr bwMode="auto">
            <a:xfrm>
              <a:off x="25835" y="8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20" name="Rectangle 131">
              <a:extLst>
                <a:ext uri="{FF2B5EF4-FFF2-40B4-BE49-F238E27FC236}">
                  <a16:creationId xmlns:a16="http://schemas.microsoft.com/office/drawing/2014/main" id="{90574ADD-44C4-9835-E637-05DA4C1D3C56}"/>
                </a:ext>
              </a:extLst>
            </p:cNvPr>
            <p:cNvSpPr>
              <a:spLocks noChangeArrowheads="1"/>
            </p:cNvSpPr>
            <p:nvPr/>
          </p:nvSpPr>
          <p:spPr bwMode="auto">
            <a:xfrm>
              <a:off x="25835" y="877"/>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21" name="Rectangle 130">
              <a:extLst>
                <a:ext uri="{FF2B5EF4-FFF2-40B4-BE49-F238E27FC236}">
                  <a16:creationId xmlns:a16="http://schemas.microsoft.com/office/drawing/2014/main" id="{4FDB81CD-480B-236B-5846-1A801E6C097C}"/>
                </a:ext>
              </a:extLst>
            </p:cNvPr>
            <p:cNvSpPr>
              <a:spLocks noChangeArrowheads="1"/>
            </p:cNvSpPr>
            <p:nvPr/>
          </p:nvSpPr>
          <p:spPr bwMode="auto">
            <a:xfrm>
              <a:off x="25835" y="877"/>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22" name="Freeform 129">
              <a:extLst>
                <a:ext uri="{FF2B5EF4-FFF2-40B4-BE49-F238E27FC236}">
                  <a16:creationId xmlns:a16="http://schemas.microsoft.com/office/drawing/2014/main" id="{39B9ADD9-DB6D-56D5-1C01-35899FA65042}"/>
                </a:ext>
              </a:extLst>
            </p:cNvPr>
            <p:cNvSpPr>
              <a:spLocks/>
            </p:cNvSpPr>
            <p:nvPr/>
          </p:nvSpPr>
          <p:spPr bwMode="auto">
            <a:xfrm>
              <a:off x="27523" y="837"/>
              <a:ext cx="823" cy="170"/>
            </a:xfrm>
            <a:custGeom>
              <a:avLst/>
              <a:gdLst>
                <a:gd name="T0" fmla="+- 0 28339 27524"/>
                <a:gd name="T1" fmla="*/ T0 w 823"/>
                <a:gd name="T2" fmla="+- 0 1007 837"/>
                <a:gd name="T3" fmla="*/ 1007 h 170"/>
                <a:gd name="T4" fmla="+- 0 27530 27524"/>
                <a:gd name="T5" fmla="*/ T4 w 823"/>
                <a:gd name="T6" fmla="+- 0 1007 837"/>
                <a:gd name="T7" fmla="*/ 1007 h 170"/>
                <a:gd name="T8" fmla="+- 0 27528 27524"/>
                <a:gd name="T9" fmla="*/ T8 w 823"/>
                <a:gd name="T10" fmla="+- 0 1006 837"/>
                <a:gd name="T11" fmla="*/ 1006 h 170"/>
                <a:gd name="T12" fmla="+- 0 27524 27524"/>
                <a:gd name="T13" fmla="*/ T12 w 823"/>
                <a:gd name="T14" fmla="+- 0 1003 837"/>
                <a:gd name="T15" fmla="*/ 1003 h 170"/>
                <a:gd name="T16" fmla="+- 0 27524 27524"/>
                <a:gd name="T17" fmla="*/ T16 w 823"/>
                <a:gd name="T18" fmla="+- 0 1001 837"/>
                <a:gd name="T19" fmla="*/ 1001 h 170"/>
                <a:gd name="T20" fmla="+- 0 27524 27524"/>
                <a:gd name="T21" fmla="*/ T20 w 823"/>
                <a:gd name="T22" fmla="+- 0 844 837"/>
                <a:gd name="T23" fmla="*/ 844 h 170"/>
                <a:gd name="T24" fmla="+- 0 27524 27524"/>
                <a:gd name="T25" fmla="*/ T24 w 823"/>
                <a:gd name="T26" fmla="+- 0 842 837"/>
                <a:gd name="T27" fmla="*/ 842 h 170"/>
                <a:gd name="T28" fmla="+- 0 27528 27524"/>
                <a:gd name="T29" fmla="*/ T28 w 823"/>
                <a:gd name="T30" fmla="+- 0 838 837"/>
                <a:gd name="T31" fmla="*/ 838 h 170"/>
                <a:gd name="T32" fmla="+- 0 27530 27524"/>
                <a:gd name="T33" fmla="*/ T32 w 823"/>
                <a:gd name="T34" fmla="+- 0 837 837"/>
                <a:gd name="T35" fmla="*/ 837 h 170"/>
                <a:gd name="T36" fmla="+- 0 27533 27524"/>
                <a:gd name="T37" fmla="*/ T36 w 823"/>
                <a:gd name="T38" fmla="+- 0 837 837"/>
                <a:gd name="T39" fmla="*/ 837 h 170"/>
                <a:gd name="T40" fmla="+- 0 28339 27524"/>
                <a:gd name="T41" fmla="*/ T40 w 823"/>
                <a:gd name="T42" fmla="+- 0 837 837"/>
                <a:gd name="T43" fmla="*/ 837 h 170"/>
                <a:gd name="T44" fmla="+- 0 28341 27524"/>
                <a:gd name="T45" fmla="*/ T44 w 823"/>
                <a:gd name="T46" fmla="+- 0 838 837"/>
                <a:gd name="T47" fmla="*/ 838 h 170"/>
                <a:gd name="T48" fmla="+- 0 28345 27524"/>
                <a:gd name="T49" fmla="*/ T48 w 823"/>
                <a:gd name="T50" fmla="+- 0 842 837"/>
                <a:gd name="T51" fmla="*/ 842 h 170"/>
                <a:gd name="T52" fmla="+- 0 28346 27524"/>
                <a:gd name="T53" fmla="*/ T52 w 823"/>
                <a:gd name="T54" fmla="+- 0 844 837"/>
                <a:gd name="T55" fmla="*/ 844 h 170"/>
                <a:gd name="T56" fmla="+- 0 28346 27524"/>
                <a:gd name="T57" fmla="*/ T56 w 823"/>
                <a:gd name="T58" fmla="+- 0 1001 837"/>
                <a:gd name="T59" fmla="*/ 1001 h 170"/>
                <a:gd name="T60" fmla="+- 0 28345 27524"/>
                <a:gd name="T61" fmla="*/ T60 w 823"/>
                <a:gd name="T62" fmla="+- 0 1003 837"/>
                <a:gd name="T63" fmla="*/ 1003 h 170"/>
                <a:gd name="T64" fmla="+- 0 28341 27524"/>
                <a:gd name="T65" fmla="*/ T64 w 823"/>
                <a:gd name="T66" fmla="+- 0 1006 837"/>
                <a:gd name="T67" fmla="*/ 1006 h 170"/>
                <a:gd name="T68" fmla="+- 0 28339 27524"/>
                <a:gd name="T69" fmla="*/ T68 w 823"/>
                <a:gd name="T70" fmla="+- 0 1007 837"/>
                <a:gd name="T71" fmla="*/ 100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823" h="170">
                  <a:moveTo>
                    <a:pt x="815" y="170"/>
                  </a:moveTo>
                  <a:lnTo>
                    <a:pt x="6" y="170"/>
                  </a:lnTo>
                  <a:lnTo>
                    <a:pt x="4" y="169"/>
                  </a:lnTo>
                  <a:lnTo>
                    <a:pt x="0" y="166"/>
                  </a:lnTo>
                  <a:lnTo>
                    <a:pt x="0" y="164"/>
                  </a:lnTo>
                  <a:lnTo>
                    <a:pt x="0" y="7"/>
                  </a:lnTo>
                  <a:lnTo>
                    <a:pt x="0" y="5"/>
                  </a:lnTo>
                  <a:lnTo>
                    <a:pt x="4" y="1"/>
                  </a:lnTo>
                  <a:lnTo>
                    <a:pt x="6" y="0"/>
                  </a:lnTo>
                  <a:lnTo>
                    <a:pt x="9" y="0"/>
                  </a:lnTo>
                  <a:lnTo>
                    <a:pt x="815" y="0"/>
                  </a:lnTo>
                  <a:lnTo>
                    <a:pt x="817" y="1"/>
                  </a:lnTo>
                  <a:lnTo>
                    <a:pt x="821" y="5"/>
                  </a:lnTo>
                  <a:lnTo>
                    <a:pt x="822" y="7"/>
                  </a:lnTo>
                  <a:lnTo>
                    <a:pt x="822" y="164"/>
                  </a:lnTo>
                  <a:lnTo>
                    <a:pt x="821" y="166"/>
                  </a:lnTo>
                  <a:lnTo>
                    <a:pt x="817" y="169"/>
                  </a:lnTo>
                  <a:lnTo>
                    <a:pt x="815"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23" name="Freeform 128">
              <a:extLst>
                <a:ext uri="{FF2B5EF4-FFF2-40B4-BE49-F238E27FC236}">
                  <a16:creationId xmlns:a16="http://schemas.microsoft.com/office/drawing/2014/main" id="{73318BAA-CFFD-FB7C-350B-F4D84DE8D6D1}"/>
                </a:ext>
              </a:extLst>
            </p:cNvPr>
            <p:cNvSpPr>
              <a:spLocks/>
            </p:cNvSpPr>
            <p:nvPr/>
          </p:nvSpPr>
          <p:spPr bwMode="auto">
            <a:xfrm>
              <a:off x="27523" y="837"/>
              <a:ext cx="823" cy="170"/>
            </a:xfrm>
            <a:custGeom>
              <a:avLst/>
              <a:gdLst>
                <a:gd name="T0" fmla="+- 0 27533 27524"/>
                <a:gd name="T1" fmla="*/ T0 w 823"/>
                <a:gd name="T2" fmla="+- 0 837 837"/>
                <a:gd name="T3" fmla="*/ 837 h 170"/>
                <a:gd name="T4" fmla="+- 0 28336 27524"/>
                <a:gd name="T5" fmla="*/ T4 w 823"/>
                <a:gd name="T6" fmla="+- 0 837 837"/>
                <a:gd name="T7" fmla="*/ 837 h 170"/>
                <a:gd name="T8" fmla="+- 0 28339 27524"/>
                <a:gd name="T9" fmla="*/ T8 w 823"/>
                <a:gd name="T10" fmla="+- 0 837 837"/>
                <a:gd name="T11" fmla="*/ 837 h 170"/>
                <a:gd name="T12" fmla="+- 0 28341 27524"/>
                <a:gd name="T13" fmla="*/ T12 w 823"/>
                <a:gd name="T14" fmla="+- 0 838 837"/>
                <a:gd name="T15" fmla="*/ 838 h 170"/>
                <a:gd name="T16" fmla="+- 0 28343 27524"/>
                <a:gd name="T17" fmla="*/ T16 w 823"/>
                <a:gd name="T18" fmla="+- 0 840 837"/>
                <a:gd name="T19" fmla="*/ 840 h 170"/>
                <a:gd name="T20" fmla="+- 0 28345 27524"/>
                <a:gd name="T21" fmla="*/ T20 w 823"/>
                <a:gd name="T22" fmla="+- 0 842 837"/>
                <a:gd name="T23" fmla="*/ 842 h 170"/>
                <a:gd name="T24" fmla="+- 0 28346 27524"/>
                <a:gd name="T25" fmla="*/ T24 w 823"/>
                <a:gd name="T26" fmla="+- 0 844 837"/>
                <a:gd name="T27" fmla="*/ 844 h 170"/>
                <a:gd name="T28" fmla="+- 0 28346 27524"/>
                <a:gd name="T29" fmla="*/ T28 w 823"/>
                <a:gd name="T30" fmla="+- 0 847 837"/>
                <a:gd name="T31" fmla="*/ 847 h 170"/>
                <a:gd name="T32" fmla="+- 0 28346 27524"/>
                <a:gd name="T33" fmla="*/ T32 w 823"/>
                <a:gd name="T34" fmla="+- 0 998 837"/>
                <a:gd name="T35" fmla="*/ 998 h 170"/>
                <a:gd name="T36" fmla="+- 0 28339 27524"/>
                <a:gd name="T37" fmla="*/ T36 w 823"/>
                <a:gd name="T38" fmla="+- 0 1007 837"/>
                <a:gd name="T39" fmla="*/ 1007 h 170"/>
                <a:gd name="T40" fmla="+- 0 28336 27524"/>
                <a:gd name="T41" fmla="*/ T40 w 823"/>
                <a:gd name="T42" fmla="+- 0 1007 837"/>
                <a:gd name="T43" fmla="*/ 1007 h 170"/>
                <a:gd name="T44" fmla="+- 0 27533 27524"/>
                <a:gd name="T45" fmla="*/ T44 w 823"/>
                <a:gd name="T46" fmla="+- 0 1007 837"/>
                <a:gd name="T47" fmla="*/ 1007 h 170"/>
                <a:gd name="T48" fmla="+- 0 27530 27524"/>
                <a:gd name="T49" fmla="*/ T48 w 823"/>
                <a:gd name="T50" fmla="+- 0 1007 837"/>
                <a:gd name="T51" fmla="*/ 1007 h 170"/>
                <a:gd name="T52" fmla="+- 0 27528 27524"/>
                <a:gd name="T53" fmla="*/ T52 w 823"/>
                <a:gd name="T54" fmla="+- 0 1006 837"/>
                <a:gd name="T55" fmla="*/ 1006 h 170"/>
                <a:gd name="T56" fmla="+- 0 27526 27524"/>
                <a:gd name="T57" fmla="*/ T56 w 823"/>
                <a:gd name="T58" fmla="+- 0 1005 837"/>
                <a:gd name="T59" fmla="*/ 1005 h 170"/>
                <a:gd name="T60" fmla="+- 0 27524 27524"/>
                <a:gd name="T61" fmla="*/ T60 w 823"/>
                <a:gd name="T62" fmla="+- 0 1003 837"/>
                <a:gd name="T63" fmla="*/ 1003 h 170"/>
                <a:gd name="T64" fmla="+- 0 27524 27524"/>
                <a:gd name="T65" fmla="*/ T64 w 823"/>
                <a:gd name="T66" fmla="+- 0 1001 837"/>
                <a:gd name="T67" fmla="*/ 1001 h 170"/>
                <a:gd name="T68" fmla="+- 0 27524 27524"/>
                <a:gd name="T69" fmla="*/ T68 w 823"/>
                <a:gd name="T70" fmla="+- 0 998 837"/>
                <a:gd name="T71" fmla="*/ 998 h 170"/>
                <a:gd name="T72" fmla="+- 0 27524 27524"/>
                <a:gd name="T73" fmla="*/ T72 w 823"/>
                <a:gd name="T74" fmla="+- 0 847 837"/>
                <a:gd name="T75" fmla="*/ 847 h 170"/>
                <a:gd name="T76" fmla="+- 0 27530 27524"/>
                <a:gd name="T77" fmla="*/ T76 w 823"/>
                <a:gd name="T78" fmla="+- 0 837 837"/>
                <a:gd name="T79" fmla="*/ 837 h 170"/>
                <a:gd name="T80" fmla="+- 0 27533 27524"/>
                <a:gd name="T81" fmla="*/ T80 w 823"/>
                <a:gd name="T82" fmla="+- 0 837 837"/>
                <a:gd name="T83" fmla="*/ 83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823" h="170">
                  <a:moveTo>
                    <a:pt x="9" y="0"/>
                  </a:moveTo>
                  <a:lnTo>
                    <a:pt x="812" y="0"/>
                  </a:lnTo>
                  <a:lnTo>
                    <a:pt x="815" y="0"/>
                  </a:lnTo>
                  <a:lnTo>
                    <a:pt x="817" y="1"/>
                  </a:lnTo>
                  <a:lnTo>
                    <a:pt x="819" y="3"/>
                  </a:lnTo>
                  <a:lnTo>
                    <a:pt x="821" y="5"/>
                  </a:lnTo>
                  <a:lnTo>
                    <a:pt x="822" y="7"/>
                  </a:lnTo>
                  <a:lnTo>
                    <a:pt x="822" y="10"/>
                  </a:lnTo>
                  <a:lnTo>
                    <a:pt x="822" y="161"/>
                  </a:lnTo>
                  <a:lnTo>
                    <a:pt x="815" y="170"/>
                  </a:lnTo>
                  <a:lnTo>
                    <a:pt x="812" y="170"/>
                  </a:lnTo>
                  <a:lnTo>
                    <a:pt x="9" y="170"/>
                  </a:lnTo>
                  <a:lnTo>
                    <a:pt x="6" y="170"/>
                  </a:lnTo>
                  <a:lnTo>
                    <a:pt x="4" y="169"/>
                  </a:lnTo>
                  <a:lnTo>
                    <a:pt x="2" y="168"/>
                  </a:lnTo>
                  <a:lnTo>
                    <a:pt x="0" y="166"/>
                  </a:lnTo>
                  <a:lnTo>
                    <a:pt x="0" y="164"/>
                  </a:lnTo>
                  <a:lnTo>
                    <a:pt x="0" y="161"/>
                  </a:lnTo>
                  <a:lnTo>
                    <a:pt x="0" y="10"/>
                  </a:lnTo>
                  <a:lnTo>
                    <a:pt x="6"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24" name="Rectangle 127">
              <a:extLst>
                <a:ext uri="{FF2B5EF4-FFF2-40B4-BE49-F238E27FC236}">
                  <a16:creationId xmlns:a16="http://schemas.microsoft.com/office/drawing/2014/main" id="{D8457128-B420-2A56-1953-B26D4FF8AA4C}"/>
                </a:ext>
              </a:extLst>
            </p:cNvPr>
            <p:cNvSpPr>
              <a:spLocks noChangeArrowheads="1"/>
            </p:cNvSpPr>
            <p:nvPr/>
          </p:nvSpPr>
          <p:spPr bwMode="auto">
            <a:xfrm>
              <a:off x="28272" y="855"/>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25" name="Rectangle 126">
              <a:extLst>
                <a:ext uri="{FF2B5EF4-FFF2-40B4-BE49-F238E27FC236}">
                  <a16:creationId xmlns:a16="http://schemas.microsoft.com/office/drawing/2014/main" id="{5874A124-069B-1AB5-5015-DB2F10520A44}"/>
                </a:ext>
              </a:extLst>
            </p:cNvPr>
            <p:cNvSpPr>
              <a:spLocks noChangeArrowheads="1"/>
            </p:cNvSpPr>
            <p:nvPr/>
          </p:nvSpPr>
          <p:spPr bwMode="auto">
            <a:xfrm>
              <a:off x="28272" y="855"/>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26" name="Rectangle 125">
              <a:extLst>
                <a:ext uri="{FF2B5EF4-FFF2-40B4-BE49-F238E27FC236}">
                  <a16:creationId xmlns:a16="http://schemas.microsoft.com/office/drawing/2014/main" id="{FF17FE10-2FB6-29A6-EF5B-724F4E47E4A9}"/>
                </a:ext>
              </a:extLst>
            </p:cNvPr>
            <p:cNvSpPr>
              <a:spLocks noChangeArrowheads="1"/>
            </p:cNvSpPr>
            <p:nvPr/>
          </p:nvSpPr>
          <p:spPr bwMode="auto">
            <a:xfrm>
              <a:off x="28264" y="8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27" name="Rectangle 124">
              <a:extLst>
                <a:ext uri="{FF2B5EF4-FFF2-40B4-BE49-F238E27FC236}">
                  <a16:creationId xmlns:a16="http://schemas.microsoft.com/office/drawing/2014/main" id="{F5163D1D-1287-E8A7-BC38-D7D50E1B8E44}"/>
                </a:ext>
              </a:extLst>
            </p:cNvPr>
            <p:cNvSpPr>
              <a:spLocks noChangeArrowheads="1"/>
            </p:cNvSpPr>
            <p:nvPr/>
          </p:nvSpPr>
          <p:spPr bwMode="auto">
            <a:xfrm>
              <a:off x="28264" y="8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28" name="Rectangle 123">
              <a:extLst>
                <a:ext uri="{FF2B5EF4-FFF2-40B4-BE49-F238E27FC236}">
                  <a16:creationId xmlns:a16="http://schemas.microsoft.com/office/drawing/2014/main" id="{CF572398-4775-8472-4C06-A39E8B9A81E8}"/>
                </a:ext>
              </a:extLst>
            </p:cNvPr>
            <p:cNvSpPr>
              <a:spLocks noChangeArrowheads="1"/>
            </p:cNvSpPr>
            <p:nvPr/>
          </p:nvSpPr>
          <p:spPr bwMode="auto">
            <a:xfrm>
              <a:off x="28264" y="877"/>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29" name="Rectangle 122">
              <a:extLst>
                <a:ext uri="{FF2B5EF4-FFF2-40B4-BE49-F238E27FC236}">
                  <a16:creationId xmlns:a16="http://schemas.microsoft.com/office/drawing/2014/main" id="{F544DD98-58F5-5E86-EDB4-A511C83AFC73}"/>
                </a:ext>
              </a:extLst>
            </p:cNvPr>
            <p:cNvSpPr>
              <a:spLocks noChangeArrowheads="1"/>
            </p:cNvSpPr>
            <p:nvPr/>
          </p:nvSpPr>
          <p:spPr bwMode="auto">
            <a:xfrm>
              <a:off x="28264" y="877"/>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30" name="Freeform 121">
              <a:extLst>
                <a:ext uri="{FF2B5EF4-FFF2-40B4-BE49-F238E27FC236}">
                  <a16:creationId xmlns:a16="http://schemas.microsoft.com/office/drawing/2014/main" id="{34B606D0-A49F-BC3F-776D-7A53683999A0}"/>
                </a:ext>
              </a:extLst>
            </p:cNvPr>
            <p:cNvSpPr>
              <a:spLocks/>
            </p:cNvSpPr>
            <p:nvPr/>
          </p:nvSpPr>
          <p:spPr bwMode="auto">
            <a:xfrm>
              <a:off x="22512" y="837"/>
              <a:ext cx="966" cy="170"/>
            </a:xfrm>
            <a:custGeom>
              <a:avLst/>
              <a:gdLst>
                <a:gd name="T0" fmla="+- 0 23471 22513"/>
                <a:gd name="T1" fmla="*/ T0 w 966"/>
                <a:gd name="T2" fmla="+- 0 1007 837"/>
                <a:gd name="T3" fmla="*/ 1007 h 170"/>
                <a:gd name="T4" fmla="+- 0 22519 22513"/>
                <a:gd name="T5" fmla="*/ T4 w 966"/>
                <a:gd name="T6" fmla="+- 0 1007 837"/>
                <a:gd name="T7" fmla="*/ 1007 h 170"/>
                <a:gd name="T8" fmla="+- 0 22517 22513"/>
                <a:gd name="T9" fmla="*/ T8 w 966"/>
                <a:gd name="T10" fmla="+- 0 1006 837"/>
                <a:gd name="T11" fmla="*/ 1006 h 170"/>
                <a:gd name="T12" fmla="+- 0 22513 22513"/>
                <a:gd name="T13" fmla="*/ T12 w 966"/>
                <a:gd name="T14" fmla="+- 0 1003 837"/>
                <a:gd name="T15" fmla="*/ 1003 h 170"/>
                <a:gd name="T16" fmla="+- 0 22513 22513"/>
                <a:gd name="T17" fmla="*/ T16 w 966"/>
                <a:gd name="T18" fmla="+- 0 1001 837"/>
                <a:gd name="T19" fmla="*/ 1001 h 170"/>
                <a:gd name="T20" fmla="+- 0 22513 22513"/>
                <a:gd name="T21" fmla="*/ T20 w 966"/>
                <a:gd name="T22" fmla="+- 0 844 837"/>
                <a:gd name="T23" fmla="*/ 844 h 170"/>
                <a:gd name="T24" fmla="+- 0 22513 22513"/>
                <a:gd name="T25" fmla="*/ T24 w 966"/>
                <a:gd name="T26" fmla="+- 0 842 837"/>
                <a:gd name="T27" fmla="*/ 842 h 170"/>
                <a:gd name="T28" fmla="+- 0 22517 22513"/>
                <a:gd name="T29" fmla="*/ T28 w 966"/>
                <a:gd name="T30" fmla="+- 0 838 837"/>
                <a:gd name="T31" fmla="*/ 838 h 170"/>
                <a:gd name="T32" fmla="+- 0 22519 22513"/>
                <a:gd name="T33" fmla="*/ T32 w 966"/>
                <a:gd name="T34" fmla="+- 0 837 837"/>
                <a:gd name="T35" fmla="*/ 837 h 170"/>
                <a:gd name="T36" fmla="+- 0 22522 22513"/>
                <a:gd name="T37" fmla="*/ T36 w 966"/>
                <a:gd name="T38" fmla="+- 0 837 837"/>
                <a:gd name="T39" fmla="*/ 837 h 170"/>
                <a:gd name="T40" fmla="+- 0 23471 22513"/>
                <a:gd name="T41" fmla="*/ T40 w 966"/>
                <a:gd name="T42" fmla="+- 0 837 837"/>
                <a:gd name="T43" fmla="*/ 837 h 170"/>
                <a:gd name="T44" fmla="+- 0 23473 22513"/>
                <a:gd name="T45" fmla="*/ T44 w 966"/>
                <a:gd name="T46" fmla="+- 0 838 837"/>
                <a:gd name="T47" fmla="*/ 838 h 170"/>
                <a:gd name="T48" fmla="+- 0 23477 22513"/>
                <a:gd name="T49" fmla="*/ T48 w 966"/>
                <a:gd name="T50" fmla="+- 0 842 837"/>
                <a:gd name="T51" fmla="*/ 842 h 170"/>
                <a:gd name="T52" fmla="+- 0 23478 22513"/>
                <a:gd name="T53" fmla="*/ T52 w 966"/>
                <a:gd name="T54" fmla="+- 0 844 837"/>
                <a:gd name="T55" fmla="*/ 844 h 170"/>
                <a:gd name="T56" fmla="+- 0 23478 22513"/>
                <a:gd name="T57" fmla="*/ T56 w 966"/>
                <a:gd name="T58" fmla="+- 0 1001 837"/>
                <a:gd name="T59" fmla="*/ 1001 h 170"/>
                <a:gd name="T60" fmla="+- 0 23477 22513"/>
                <a:gd name="T61" fmla="*/ T60 w 966"/>
                <a:gd name="T62" fmla="+- 0 1003 837"/>
                <a:gd name="T63" fmla="*/ 1003 h 170"/>
                <a:gd name="T64" fmla="+- 0 23473 22513"/>
                <a:gd name="T65" fmla="*/ T64 w 966"/>
                <a:gd name="T66" fmla="+- 0 1006 837"/>
                <a:gd name="T67" fmla="*/ 1006 h 170"/>
                <a:gd name="T68" fmla="+- 0 23471 22513"/>
                <a:gd name="T69" fmla="*/ T68 w 966"/>
                <a:gd name="T70" fmla="+- 0 1007 837"/>
                <a:gd name="T71" fmla="*/ 100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966" h="170">
                  <a:moveTo>
                    <a:pt x="958" y="170"/>
                  </a:moveTo>
                  <a:lnTo>
                    <a:pt x="6" y="170"/>
                  </a:lnTo>
                  <a:lnTo>
                    <a:pt x="4" y="169"/>
                  </a:lnTo>
                  <a:lnTo>
                    <a:pt x="0" y="166"/>
                  </a:lnTo>
                  <a:lnTo>
                    <a:pt x="0" y="164"/>
                  </a:lnTo>
                  <a:lnTo>
                    <a:pt x="0" y="7"/>
                  </a:lnTo>
                  <a:lnTo>
                    <a:pt x="0" y="5"/>
                  </a:lnTo>
                  <a:lnTo>
                    <a:pt x="4" y="1"/>
                  </a:lnTo>
                  <a:lnTo>
                    <a:pt x="6" y="0"/>
                  </a:lnTo>
                  <a:lnTo>
                    <a:pt x="9" y="0"/>
                  </a:lnTo>
                  <a:lnTo>
                    <a:pt x="958" y="0"/>
                  </a:lnTo>
                  <a:lnTo>
                    <a:pt x="960" y="1"/>
                  </a:lnTo>
                  <a:lnTo>
                    <a:pt x="964" y="5"/>
                  </a:lnTo>
                  <a:lnTo>
                    <a:pt x="965" y="7"/>
                  </a:lnTo>
                  <a:lnTo>
                    <a:pt x="965" y="164"/>
                  </a:lnTo>
                  <a:lnTo>
                    <a:pt x="964" y="166"/>
                  </a:lnTo>
                  <a:lnTo>
                    <a:pt x="960" y="169"/>
                  </a:lnTo>
                  <a:lnTo>
                    <a:pt x="958"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31" name="Freeform 120">
              <a:extLst>
                <a:ext uri="{FF2B5EF4-FFF2-40B4-BE49-F238E27FC236}">
                  <a16:creationId xmlns:a16="http://schemas.microsoft.com/office/drawing/2014/main" id="{5F3BB899-D17B-5860-5604-13D08E3999DB}"/>
                </a:ext>
              </a:extLst>
            </p:cNvPr>
            <p:cNvSpPr>
              <a:spLocks/>
            </p:cNvSpPr>
            <p:nvPr/>
          </p:nvSpPr>
          <p:spPr bwMode="auto">
            <a:xfrm>
              <a:off x="22512" y="837"/>
              <a:ext cx="966" cy="170"/>
            </a:xfrm>
            <a:custGeom>
              <a:avLst/>
              <a:gdLst>
                <a:gd name="T0" fmla="+- 0 22522 22513"/>
                <a:gd name="T1" fmla="*/ T0 w 966"/>
                <a:gd name="T2" fmla="+- 0 837 837"/>
                <a:gd name="T3" fmla="*/ 837 h 170"/>
                <a:gd name="T4" fmla="+- 0 23469 22513"/>
                <a:gd name="T5" fmla="*/ T4 w 966"/>
                <a:gd name="T6" fmla="+- 0 837 837"/>
                <a:gd name="T7" fmla="*/ 837 h 170"/>
                <a:gd name="T8" fmla="+- 0 23471 22513"/>
                <a:gd name="T9" fmla="*/ T8 w 966"/>
                <a:gd name="T10" fmla="+- 0 837 837"/>
                <a:gd name="T11" fmla="*/ 837 h 170"/>
                <a:gd name="T12" fmla="+- 0 23473 22513"/>
                <a:gd name="T13" fmla="*/ T12 w 966"/>
                <a:gd name="T14" fmla="+- 0 838 837"/>
                <a:gd name="T15" fmla="*/ 838 h 170"/>
                <a:gd name="T16" fmla="+- 0 23475 22513"/>
                <a:gd name="T17" fmla="*/ T16 w 966"/>
                <a:gd name="T18" fmla="+- 0 840 837"/>
                <a:gd name="T19" fmla="*/ 840 h 170"/>
                <a:gd name="T20" fmla="+- 0 23477 22513"/>
                <a:gd name="T21" fmla="*/ T20 w 966"/>
                <a:gd name="T22" fmla="+- 0 842 837"/>
                <a:gd name="T23" fmla="*/ 842 h 170"/>
                <a:gd name="T24" fmla="+- 0 23478 22513"/>
                <a:gd name="T25" fmla="*/ T24 w 966"/>
                <a:gd name="T26" fmla="+- 0 844 837"/>
                <a:gd name="T27" fmla="*/ 844 h 170"/>
                <a:gd name="T28" fmla="+- 0 23478 22513"/>
                <a:gd name="T29" fmla="*/ T28 w 966"/>
                <a:gd name="T30" fmla="+- 0 847 837"/>
                <a:gd name="T31" fmla="*/ 847 h 170"/>
                <a:gd name="T32" fmla="+- 0 23478 22513"/>
                <a:gd name="T33" fmla="*/ T32 w 966"/>
                <a:gd name="T34" fmla="+- 0 998 837"/>
                <a:gd name="T35" fmla="*/ 998 h 170"/>
                <a:gd name="T36" fmla="+- 0 23471 22513"/>
                <a:gd name="T37" fmla="*/ T36 w 966"/>
                <a:gd name="T38" fmla="+- 0 1007 837"/>
                <a:gd name="T39" fmla="*/ 1007 h 170"/>
                <a:gd name="T40" fmla="+- 0 23469 22513"/>
                <a:gd name="T41" fmla="*/ T40 w 966"/>
                <a:gd name="T42" fmla="+- 0 1007 837"/>
                <a:gd name="T43" fmla="*/ 1007 h 170"/>
                <a:gd name="T44" fmla="+- 0 22522 22513"/>
                <a:gd name="T45" fmla="*/ T44 w 966"/>
                <a:gd name="T46" fmla="+- 0 1007 837"/>
                <a:gd name="T47" fmla="*/ 1007 h 170"/>
                <a:gd name="T48" fmla="+- 0 22519 22513"/>
                <a:gd name="T49" fmla="*/ T48 w 966"/>
                <a:gd name="T50" fmla="+- 0 1007 837"/>
                <a:gd name="T51" fmla="*/ 1007 h 170"/>
                <a:gd name="T52" fmla="+- 0 22517 22513"/>
                <a:gd name="T53" fmla="*/ T52 w 966"/>
                <a:gd name="T54" fmla="+- 0 1006 837"/>
                <a:gd name="T55" fmla="*/ 1006 h 170"/>
                <a:gd name="T56" fmla="+- 0 22515 22513"/>
                <a:gd name="T57" fmla="*/ T56 w 966"/>
                <a:gd name="T58" fmla="+- 0 1005 837"/>
                <a:gd name="T59" fmla="*/ 1005 h 170"/>
                <a:gd name="T60" fmla="+- 0 22513 22513"/>
                <a:gd name="T61" fmla="*/ T60 w 966"/>
                <a:gd name="T62" fmla="+- 0 1003 837"/>
                <a:gd name="T63" fmla="*/ 1003 h 170"/>
                <a:gd name="T64" fmla="+- 0 22513 22513"/>
                <a:gd name="T65" fmla="*/ T64 w 966"/>
                <a:gd name="T66" fmla="+- 0 1001 837"/>
                <a:gd name="T67" fmla="*/ 1001 h 170"/>
                <a:gd name="T68" fmla="+- 0 22513 22513"/>
                <a:gd name="T69" fmla="*/ T68 w 966"/>
                <a:gd name="T70" fmla="+- 0 998 837"/>
                <a:gd name="T71" fmla="*/ 998 h 170"/>
                <a:gd name="T72" fmla="+- 0 22513 22513"/>
                <a:gd name="T73" fmla="*/ T72 w 966"/>
                <a:gd name="T74" fmla="+- 0 847 837"/>
                <a:gd name="T75" fmla="*/ 847 h 170"/>
                <a:gd name="T76" fmla="+- 0 22519 22513"/>
                <a:gd name="T77" fmla="*/ T76 w 966"/>
                <a:gd name="T78" fmla="+- 0 837 837"/>
                <a:gd name="T79" fmla="*/ 837 h 170"/>
                <a:gd name="T80" fmla="+- 0 22522 22513"/>
                <a:gd name="T81" fmla="*/ T80 w 966"/>
                <a:gd name="T82" fmla="+- 0 837 837"/>
                <a:gd name="T83" fmla="*/ 83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966" h="170">
                  <a:moveTo>
                    <a:pt x="9" y="0"/>
                  </a:moveTo>
                  <a:lnTo>
                    <a:pt x="956" y="0"/>
                  </a:lnTo>
                  <a:lnTo>
                    <a:pt x="958" y="0"/>
                  </a:lnTo>
                  <a:lnTo>
                    <a:pt x="960" y="1"/>
                  </a:lnTo>
                  <a:lnTo>
                    <a:pt x="962" y="3"/>
                  </a:lnTo>
                  <a:lnTo>
                    <a:pt x="964" y="5"/>
                  </a:lnTo>
                  <a:lnTo>
                    <a:pt x="965" y="7"/>
                  </a:lnTo>
                  <a:lnTo>
                    <a:pt x="965" y="10"/>
                  </a:lnTo>
                  <a:lnTo>
                    <a:pt x="965" y="161"/>
                  </a:lnTo>
                  <a:lnTo>
                    <a:pt x="958" y="170"/>
                  </a:lnTo>
                  <a:lnTo>
                    <a:pt x="956" y="170"/>
                  </a:lnTo>
                  <a:lnTo>
                    <a:pt x="9" y="170"/>
                  </a:lnTo>
                  <a:lnTo>
                    <a:pt x="6" y="170"/>
                  </a:lnTo>
                  <a:lnTo>
                    <a:pt x="4" y="169"/>
                  </a:lnTo>
                  <a:lnTo>
                    <a:pt x="2" y="168"/>
                  </a:lnTo>
                  <a:lnTo>
                    <a:pt x="0" y="166"/>
                  </a:lnTo>
                  <a:lnTo>
                    <a:pt x="0" y="164"/>
                  </a:lnTo>
                  <a:lnTo>
                    <a:pt x="0" y="161"/>
                  </a:lnTo>
                  <a:lnTo>
                    <a:pt x="0" y="10"/>
                  </a:lnTo>
                  <a:lnTo>
                    <a:pt x="6"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32" name="Rectangle 119">
              <a:extLst>
                <a:ext uri="{FF2B5EF4-FFF2-40B4-BE49-F238E27FC236}">
                  <a16:creationId xmlns:a16="http://schemas.microsoft.com/office/drawing/2014/main" id="{324A00CA-05DE-6A9A-BCB9-3F9FC553D328}"/>
                </a:ext>
              </a:extLst>
            </p:cNvPr>
            <p:cNvSpPr>
              <a:spLocks noChangeArrowheads="1"/>
            </p:cNvSpPr>
            <p:nvPr/>
          </p:nvSpPr>
          <p:spPr bwMode="auto">
            <a:xfrm>
              <a:off x="23404" y="855"/>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33" name="Rectangle 118">
              <a:extLst>
                <a:ext uri="{FF2B5EF4-FFF2-40B4-BE49-F238E27FC236}">
                  <a16:creationId xmlns:a16="http://schemas.microsoft.com/office/drawing/2014/main" id="{6840AED7-3265-A276-60C8-3AFBC4483C56}"/>
                </a:ext>
              </a:extLst>
            </p:cNvPr>
            <p:cNvSpPr>
              <a:spLocks noChangeArrowheads="1"/>
            </p:cNvSpPr>
            <p:nvPr/>
          </p:nvSpPr>
          <p:spPr bwMode="auto">
            <a:xfrm>
              <a:off x="23404" y="855"/>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34" name="Rectangle 117">
              <a:extLst>
                <a:ext uri="{FF2B5EF4-FFF2-40B4-BE49-F238E27FC236}">
                  <a16:creationId xmlns:a16="http://schemas.microsoft.com/office/drawing/2014/main" id="{CDCEA285-D246-AF54-6CA6-053ECFCBEF60}"/>
                </a:ext>
              </a:extLst>
            </p:cNvPr>
            <p:cNvSpPr>
              <a:spLocks noChangeArrowheads="1"/>
            </p:cNvSpPr>
            <p:nvPr/>
          </p:nvSpPr>
          <p:spPr bwMode="auto">
            <a:xfrm>
              <a:off x="23396" y="8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35" name="Rectangle 116">
              <a:extLst>
                <a:ext uri="{FF2B5EF4-FFF2-40B4-BE49-F238E27FC236}">
                  <a16:creationId xmlns:a16="http://schemas.microsoft.com/office/drawing/2014/main" id="{75BF26E0-1DB8-F054-42B2-CC6EB401CB78}"/>
                </a:ext>
              </a:extLst>
            </p:cNvPr>
            <p:cNvSpPr>
              <a:spLocks noChangeArrowheads="1"/>
            </p:cNvSpPr>
            <p:nvPr/>
          </p:nvSpPr>
          <p:spPr bwMode="auto">
            <a:xfrm>
              <a:off x="23396" y="8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36" name="Rectangle 115">
              <a:extLst>
                <a:ext uri="{FF2B5EF4-FFF2-40B4-BE49-F238E27FC236}">
                  <a16:creationId xmlns:a16="http://schemas.microsoft.com/office/drawing/2014/main" id="{B207C354-B617-32FB-4D94-EA4D1AE39A4E}"/>
                </a:ext>
              </a:extLst>
            </p:cNvPr>
            <p:cNvSpPr>
              <a:spLocks noChangeArrowheads="1"/>
            </p:cNvSpPr>
            <p:nvPr/>
          </p:nvSpPr>
          <p:spPr bwMode="auto">
            <a:xfrm>
              <a:off x="23396" y="877"/>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37" name="Rectangle 114">
              <a:extLst>
                <a:ext uri="{FF2B5EF4-FFF2-40B4-BE49-F238E27FC236}">
                  <a16:creationId xmlns:a16="http://schemas.microsoft.com/office/drawing/2014/main" id="{1FB6C422-561D-05E4-8F86-E9A8FC70D1EF}"/>
                </a:ext>
              </a:extLst>
            </p:cNvPr>
            <p:cNvSpPr>
              <a:spLocks noChangeArrowheads="1"/>
            </p:cNvSpPr>
            <p:nvPr/>
          </p:nvSpPr>
          <p:spPr bwMode="auto">
            <a:xfrm>
              <a:off x="23396" y="877"/>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38" name="Freeform 113">
              <a:extLst>
                <a:ext uri="{FF2B5EF4-FFF2-40B4-BE49-F238E27FC236}">
                  <a16:creationId xmlns:a16="http://schemas.microsoft.com/office/drawing/2014/main" id="{8A1497E8-3FAC-01F9-6268-9926B6A0B35E}"/>
                </a:ext>
              </a:extLst>
            </p:cNvPr>
            <p:cNvSpPr>
              <a:spLocks/>
            </p:cNvSpPr>
            <p:nvPr/>
          </p:nvSpPr>
          <p:spPr bwMode="auto">
            <a:xfrm>
              <a:off x="30303" y="837"/>
              <a:ext cx="907" cy="170"/>
            </a:xfrm>
            <a:custGeom>
              <a:avLst/>
              <a:gdLst>
                <a:gd name="T0" fmla="+- 0 31203 30303"/>
                <a:gd name="T1" fmla="*/ T0 w 907"/>
                <a:gd name="T2" fmla="+- 0 1007 837"/>
                <a:gd name="T3" fmla="*/ 1007 h 170"/>
                <a:gd name="T4" fmla="+- 0 30310 30303"/>
                <a:gd name="T5" fmla="*/ T4 w 907"/>
                <a:gd name="T6" fmla="+- 0 1007 837"/>
                <a:gd name="T7" fmla="*/ 1007 h 170"/>
                <a:gd name="T8" fmla="+- 0 30308 30303"/>
                <a:gd name="T9" fmla="*/ T8 w 907"/>
                <a:gd name="T10" fmla="+- 0 1006 837"/>
                <a:gd name="T11" fmla="*/ 1006 h 170"/>
                <a:gd name="T12" fmla="+- 0 30304 30303"/>
                <a:gd name="T13" fmla="*/ T12 w 907"/>
                <a:gd name="T14" fmla="+- 0 1003 837"/>
                <a:gd name="T15" fmla="*/ 1003 h 170"/>
                <a:gd name="T16" fmla="+- 0 30303 30303"/>
                <a:gd name="T17" fmla="*/ T16 w 907"/>
                <a:gd name="T18" fmla="+- 0 1001 837"/>
                <a:gd name="T19" fmla="*/ 1001 h 170"/>
                <a:gd name="T20" fmla="+- 0 30303 30303"/>
                <a:gd name="T21" fmla="*/ T20 w 907"/>
                <a:gd name="T22" fmla="+- 0 844 837"/>
                <a:gd name="T23" fmla="*/ 844 h 170"/>
                <a:gd name="T24" fmla="+- 0 30304 30303"/>
                <a:gd name="T25" fmla="*/ T24 w 907"/>
                <a:gd name="T26" fmla="+- 0 842 837"/>
                <a:gd name="T27" fmla="*/ 842 h 170"/>
                <a:gd name="T28" fmla="+- 0 30308 30303"/>
                <a:gd name="T29" fmla="*/ T28 w 907"/>
                <a:gd name="T30" fmla="+- 0 838 837"/>
                <a:gd name="T31" fmla="*/ 838 h 170"/>
                <a:gd name="T32" fmla="+- 0 30310 30303"/>
                <a:gd name="T33" fmla="*/ T32 w 907"/>
                <a:gd name="T34" fmla="+- 0 837 837"/>
                <a:gd name="T35" fmla="*/ 837 h 170"/>
                <a:gd name="T36" fmla="+- 0 30313 30303"/>
                <a:gd name="T37" fmla="*/ T36 w 907"/>
                <a:gd name="T38" fmla="+- 0 837 837"/>
                <a:gd name="T39" fmla="*/ 837 h 170"/>
                <a:gd name="T40" fmla="+- 0 31203 30303"/>
                <a:gd name="T41" fmla="*/ T40 w 907"/>
                <a:gd name="T42" fmla="+- 0 837 837"/>
                <a:gd name="T43" fmla="*/ 837 h 170"/>
                <a:gd name="T44" fmla="+- 0 31205 30303"/>
                <a:gd name="T45" fmla="*/ T44 w 907"/>
                <a:gd name="T46" fmla="+- 0 838 837"/>
                <a:gd name="T47" fmla="*/ 838 h 170"/>
                <a:gd name="T48" fmla="+- 0 31209 30303"/>
                <a:gd name="T49" fmla="*/ T48 w 907"/>
                <a:gd name="T50" fmla="+- 0 842 837"/>
                <a:gd name="T51" fmla="*/ 842 h 170"/>
                <a:gd name="T52" fmla="+- 0 31210 30303"/>
                <a:gd name="T53" fmla="*/ T52 w 907"/>
                <a:gd name="T54" fmla="+- 0 844 837"/>
                <a:gd name="T55" fmla="*/ 844 h 170"/>
                <a:gd name="T56" fmla="+- 0 31210 30303"/>
                <a:gd name="T57" fmla="*/ T56 w 907"/>
                <a:gd name="T58" fmla="+- 0 1001 837"/>
                <a:gd name="T59" fmla="*/ 1001 h 170"/>
                <a:gd name="T60" fmla="+- 0 31209 30303"/>
                <a:gd name="T61" fmla="*/ T60 w 907"/>
                <a:gd name="T62" fmla="+- 0 1003 837"/>
                <a:gd name="T63" fmla="*/ 1003 h 170"/>
                <a:gd name="T64" fmla="+- 0 31205 30303"/>
                <a:gd name="T65" fmla="*/ T64 w 907"/>
                <a:gd name="T66" fmla="+- 0 1006 837"/>
                <a:gd name="T67" fmla="*/ 1006 h 170"/>
                <a:gd name="T68" fmla="+- 0 31203 30303"/>
                <a:gd name="T69" fmla="*/ T68 w 907"/>
                <a:gd name="T70" fmla="+- 0 1007 837"/>
                <a:gd name="T71" fmla="*/ 100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907" h="170">
                  <a:moveTo>
                    <a:pt x="900" y="170"/>
                  </a:moveTo>
                  <a:lnTo>
                    <a:pt x="7" y="170"/>
                  </a:lnTo>
                  <a:lnTo>
                    <a:pt x="5" y="169"/>
                  </a:lnTo>
                  <a:lnTo>
                    <a:pt x="1" y="166"/>
                  </a:lnTo>
                  <a:lnTo>
                    <a:pt x="0" y="164"/>
                  </a:lnTo>
                  <a:lnTo>
                    <a:pt x="0" y="7"/>
                  </a:lnTo>
                  <a:lnTo>
                    <a:pt x="1" y="5"/>
                  </a:lnTo>
                  <a:lnTo>
                    <a:pt x="5" y="1"/>
                  </a:lnTo>
                  <a:lnTo>
                    <a:pt x="7" y="0"/>
                  </a:lnTo>
                  <a:lnTo>
                    <a:pt x="10" y="0"/>
                  </a:lnTo>
                  <a:lnTo>
                    <a:pt x="900" y="0"/>
                  </a:lnTo>
                  <a:lnTo>
                    <a:pt x="902" y="1"/>
                  </a:lnTo>
                  <a:lnTo>
                    <a:pt x="906" y="5"/>
                  </a:lnTo>
                  <a:lnTo>
                    <a:pt x="907" y="7"/>
                  </a:lnTo>
                  <a:lnTo>
                    <a:pt x="907" y="164"/>
                  </a:lnTo>
                  <a:lnTo>
                    <a:pt x="906" y="166"/>
                  </a:lnTo>
                  <a:lnTo>
                    <a:pt x="902" y="169"/>
                  </a:lnTo>
                  <a:lnTo>
                    <a:pt x="900"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39" name="Freeform 112">
              <a:extLst>
                <a:ext uri="{FF2B5EF4-FFF2-40B4-BE49-F238E27FC236}">
                  <a16:creationId xmlns:a16="http://schemas.microsoft.com/office/drawing/2014/main" id="{B3497A52-FEA7-6EAF-24CC-8E3AD876085D}"/>
                </a:ext>
              </a:extLst>
            </p:cNvPr>
            <p:cNvSpPr>
              <a:spLocks/>
            </p:cNvSpPr>
            <p:nvPr/>
          </p:nvSpPr>
          <p:spPr bwMode="auto">
            <a:xfrm>
              <a:off x="30303" y="837"/>
              <a:ext cx="907" cy="170"/>
            </a:xfrm>
            <a:custGeom>
              <a:avLst/>
              <a:gdLst>
                <a:gd name="T0" fmla="+- 0 30313 30303"/>
                <a:gd name="T1" fmla="*/ T0 w 907"/>
                <a:gd name="T2" fmla="+- 0 837 837"/>
                <a:gd name="T3" fmla="*/ 837 h 170"/>
                <a:gd name="T4" fmla="+- 0 31201 30303"/>
                <a:gd name="T5" fmla="*/ T4 w 907"/>
                <a:gd name="T6" fmla="+- 0 837 837"/>
                <a:gd name="T7" fmla="*/ 837 h 170"/>
                <a:gd name="T8" fmla="+- 0 31203 30303"/>
                <a:gd name="T9" fmla="*/ T8 w 907"/>
                <a:gd name="T10" fmla="+- 0 837 837"/>
                <a:gd name="T11" fmla="*/ 837 h 170"/>
                <a:gd name="T12" fmla="+- 0 31205 30303"/>
                <a:gd name="T13" fmla="*/ T12 w 907"/>
                <a:gd name="T14" fmla="+- 0 838 837"/>
                <a:gd name="T15" fmla="*/ 838 h 170"/>
                <a:gd name="T16" fmla="+- 0 31207 30303"/>
                <a:gd name="T17" fmla="*/ T16 w 907"/>
                <a:gd name="T18" fmla="+- 0 840 837"/>
                <a:gd name="T19" fmla="*/ 840 h 170"/>
                <a:gd name="T20" fmla="+- 0 31209 30303"/>
                <a:gd name="T21" fmla="*/ T20 w 907"/>
                <a:gd name="T22" fmla="+- 0 842 837"/>
                <a:gd name="T23" fmla="*/ 842 h 170"/>
                <a:gd name="T24" fmla="+- 0 31210 30303"/>
                <a:gd name="T25" fmla="*/ T24 w 907"/>
                <a:gd name="T26" fmla="+- 0 844 837"/>
                <a:gd name="T27" fmla="*/ 844 h 170"/>
                <a:gd name="T28" fmla="+- 0 31210 30303"/>
                <a:gd name="T29" fmla="*/ T28 w 907"/>
                <a:gd name="T30" fmla="+- 0 847 837"/>
                <a:gd name="T31" fmla="*/ 847 h 170"/>
                <a:gd name="T32" fmla="+- 0 31210 30303"/>
                <a:gd name="T33" fmla="*/ T32 w 907"/>
                <a:gd name="T34" fmla="+- 0 998 837"/>
                <a:gd name="T35" fmla="*/ 998 h 170"/>
                <a:gd name="T36" fmla="+- 0 31203 30303"/>
                <a:gd name="T37" fmla="*/ T36 w 907"/>
                <a:gd name="T38" fmla="+- 0 1007 837"/>
                <a:gd name="T39" fmla="*/ 1007 h 170"/>
                <a:gd name="T40" fmla="+- 0 31201 30303"/>
                <a:gd name="T41" fmla="*/ T40 w 907"/>
                <a:gd name="T42" fmla="+- 0 1007 837"/>
                <a:gd name="T43" fmla="*/ 1007 h 170"/>
                <a:gd name="T44" fmla="+- 0 30313 30303"/>
                <a:gd name="T45" fmla="*/ T44 w 907"/>
                <a:gd name="T46" fmla="+- 0 1007 837"/>
                <a:gd name="T47" fmla="*/ 1007 h 170"/>
                <a:gd name="T48" fmla="+- 0 30310 30303"/>
                <a:gd name="T49" fmla="*/ T48 w 907"/>
                <a:gd name="T50" fmla="+- 0 1007 837"/>
                <a:gd name="T51" fmla="*/ 1007 h 170"/>
                <a:gd name="T52" fmla="+- 0 30308 30303"/>
                <a:gd name="T53" fmla="*/ T52 w 907"/>
                <a:gd name="T54" fmla="+- 0 1006 837"/>
                <a:gd name="T55" fmla="*/ 1006 h 170"/>
                <a:gd name="T56" fmla="+- 0 30306 30303"/>
                <a:gd name="T57" fmla="*/ T56 w 907"/>
                <a:gd name="T58" fmla="+- 0 1005 837"/>
                <a:gd name="T59" fmla="*/ 1005 h 170"/>
                <a:gd name="T60" fmla="+- 0 30304 30303"/>
                <a:gd name="T61" fmla="*/ T60 w 907"/>
                <a:gd name="T62" fmla="+- 0 1003 837"/>
                <a:gd name="T63" fmla="*/ 1003 h 170"/>
                <a:gd name="T64" fmla="+- 0 30303 30303"/>
                <a:gd name="T65" fmla="*/ T64 w 907"/>
                <a:gd name="T66" fmla="+- 0 1001 837"/>
                <a:gd name="T67" fmla="*/ 1001 h 170"/>
                <a:gd name="T68" fmla="+- 0 30303 30303"/>
                <a:gd name="T69" fmla="*/ T68 w 907"/>
                <a:gd name="T70" fmla="+- 0 998 837"/>
                <a:gd name="T71" fmla="*/ 998 h 170"/>
                <a:gd name="T72" fmla="+- 0 30303 30303"/>
                <a:gd name="T73" fmla="*/ T72 w 907"/>
                <a:gd name="T74" fmla="+- 0 847 837"/>
                <a:gd name="T75" fmla="*/ 847 h 170"/>
                <a:gd name="T76" fmla="+- 0 30303 30303"/>
                <a:gd name="T77" fmla="*/ T76 w 907"/>
                <a:gd name="T78" fmla="+- 0 844 837"/>
                <a:gd name="T79" fmla="*/ 844 h 170"/>
                <a:gd name="T80" fmla="+- 0 30304 30303"/>
                <a:gd name="T81" fmla="*/ T80 w 907"/>
                <a:gd name="T82" fmla="+- 0 842 837"/>
                <a:gd name="T83" fmla="*/ 842 h 170"/>
                <a:gd name="T84" fmla="+- 0 30306 30303"/>
                <a:gd name="T85" fmla="*/ T84 w 907"/>
                <a:gd name="T86" fmla="+- 0 840 837"/>
                <a:gd name="T87" fmla="*/ 840 h 170"/>
                <a:gd name="T88" fmla="+- 0 30308 30303"/>
                <a:gd name="T89" fmla="*/ T88 w 907"/>
                <a:gd name="T90" fmla="+- 0 838 837"/>
                <a:gd name="T91" fmla="*/ 838 h 170"/>
                <a:gd name="T92" fmla="+- 0 30310 30303"/>
                <a:gd name="T93" fmla="*/ T92 w 907"/>
                <a:gd name="T94" fmla="+- 0 837 837"/>
                <a:gd name="T95" fmla="*/ 837 h 170"/>
                <a:gd name="T96" fmla="+- 0 30313 30303"/>
                <a:gd name="T97" fmla="*/ T96 w 907"/>
                <a:gd name="T98" fmla="+- 0 837 837"/>
                <a:gd name="T99" fmla="*/ 83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907" h="170">
                  <a:moveTo>
                    <a:pt x="10" y="0"/>
                  </a:moveTo>
                  <a:lnTo>
                    <a:pt x="898" y="0"/>
                  </a:lnTo>
                  <a:lnTo>
                    <a:pt x="900" y="0"/>
                  </a:lnTo>
                  <a:lnTo>
                    <a:pt x="902" y="1"/>
                  </a:lnTo>
                  <a:lnTo>
                    <a:pt x="904" y="3"/>
                  </a:lnTo>
                  <a:lnTo>
                    <a:pt x="906" y="5"/>
                  </a:lnTo>
                  <a:lnTo>
                    <a:pt x="907" y="7"/>
                  </a:lnTo>
                  <a:lnTo>
                    <a:pt x="907" y="10"/>
                  </a:lnTo>
                  <a:lnTo>
                    <a:pt x="907" y="161"/>
                  </a:lnTo>
                  <a:lnTo>
                    <a:pt x="900" y="170"/>
                  </a:lnTo>
                  <a:lnTo>
                    <a:pt x="898" y="170"/>
                  </a:lnTo>
                  <a:lnTo>
                    <a:pt x="10" y="170"/>
                  </a:lnTo>
                  <a:lnTo>
                    <a:pt x="7" y="170"/>
                  </a:lnTo>
                  <a:lnTo>
                    <a:pt x="5" y="169"/>
                  </a:lnTo>
                  <a:lnTo>
                    <a:pt x="3" y="168"/>
                  </a:lnTo>
                  <a:lnTo>
                    <a:pt x="1" y="166"/>
                  </a:lnTo>
                  <a:lnTo>
                    <a:pt x="0" y="164"/>
                  </a:lnTo>
                  <a:lnTo>
                    <a:pt x="0" y="161"/>
                  </a:lnTo>
                  <a:lnTo>
                    <a:pt x="0" y="10"/>
                  </a:lnTo>
                  <a:lnTo>
                    <a:pt x="0" y="7"/>
                  </a:lnTo>
                  <a:lnTo>
                    <a:pt x="1" y="5"/>
                  </a:lnTo>
                  <a:lnTo>
                    <a:pt x="3" y="3"/>
                  </a:lnTo>
                  <a:lnTo>
                    <a:pt x="5" y="1"/>
                  </a:lnTo>
                  <a:lnTo>
                    <a:pt x="7" y="0"/>
                  </a:lnTo>
                  <a:lnTo>
                    <a:pt x="10"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40" name="Rectangle 111">
              <a:extLst>
                <a:ext uri="{FF2B5EF4-FFF2-40B4-BE49-F238E27FC236}">
                  <a16:creationId xmlns:a16="http://schemas.microsoft.com/office/drawing/2014/main" id="{F4915097-16C8-6B89-E1C6-50C8DCCD45C0}"/>
                </a:ext>
              </a:extLst>
            </p:cNvPr>
            <p:cNvSpPr>
              <a:spLocks noChangeArrowheads="1"/>
            </p:cNvSpPr>
            <p:nvPr/>
          </p:nvSpPr>
          <p:spPr bwMode="auto">
            <a:xfrm>
              <a:off x="31136" y="855"/>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41" name="Rectangle 110">
              <a:extLst>
                <a:ext uri="{FF2B5EF4-FFF2-40B4-BE49-F238E27FC236}">
                  <a16:creationId xmlns:a16="http://schemas.microsoft.com/office/drawing/2014/main" id="{07688E86-1EC0-51E0-8FD1-7F4911D5FB6D}"/>
                </a:ext>
              </a:extLst>
            </p:cNvPr>
            <p:cNvSpPr>
              <a:spLocks noChangeArrowheads="1"/>
            </p:cNvSpPr>
            <p:nvPr/>
          </p:nvSpPr>
          <p:spPr bwMode="auto">
            <a:xfrm>
              <a:off x="31136" y="855"/>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42" name="Rectangle 109">
              <a:extLst>
                <a:ext uri="{FF2B5EF4-FFF2-40B4-BE49-F238E27FC236}">
                  <a16:creationId xmlns:a16="http://schemas.microsoft.com/office/drawing/2014/main" id="{0D1D256E-C4AC-AF82-FC43-42951C6733A6}"/>
                </a:ext>
              </a:extLst>
            </p:cNvPr>
            <p:cNvSpPr>
              <a:spLocks noChangeArrowheads="1"/>
            </p:cNvSpPr>
            <p:nvPr/>
          </p:nvSpPr>
          <p:spPr bwMode="auto">
            <a:xfrm>
              <a:off x="31129" y="8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43" name="Rectangle 108">
              <a:extLst>
                <a:ext uri="{FF2B5EF4-FFF2-40B4-BE49-F238E27FC236}">
                  <a16:creationId xmlns:a16="http://schemas.microsoft.com/office/drawing/2014/main" id="{E98DA72D-12B1-3E18-430B-4D0D88B1CB83}"/>
                </a:ext>
              </a:extLst>
            </p:cNvPr>
            <p:cNvSpPr>
              <a:spLocks noChangeArrowheads="1"/>
            </p:cNvSpPr>
            <p:nvPr/>
          </p:nvSpPr>
          <p:spPr bwMode="auto">
            <a:xfrm>
              <a:off x="31129" y="8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44" name="Rectangle 107">
              <a:extLst>
                <a:ext uri="{FF2B5EF4-FFF2-40B4-BE49-F238E27FC236}">
                  <a16:creationId xmlns:a16="http://schemas.microsoft.com/office/drawing/2014/main" id="{74E64397-856B-48A6-25C9-732F10645596}"/>
                </a:ext>
              </a:extLst>
            </p:cNvPr>
            <p:cNvSpPr>
              <a:spLocks noChangeArrowheads="1"/>
            </p:cNvSpPr>
            <p:nvPr/>
          </p:nvSpPr>
          <p:spPr bwMode="auto">
            <a:xfrm>
              <a:off x="31129" y="877"/>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45" name="Rectangle 106">
              <a:extLst>
                <a:ext uri="{FF2B5EF4-FFF2-40B4-BE49-F238E27FC236}">
                  <a16:creationId xmlns:a16="http://schemas.microsoft.com/office/drawing/2014/main" id="{E9462D23-DFBA-FD1D-3F0D-F9CDC3F0572E}"/>
                </a:ext>
              </a:extLst>
            </p:cNvPr>
            <p:cNvSpPr>
              <a:spLocks noChangeArrowheads="1"/>
            </p:cNvSpPr>
            <p:nvPr/>
          </p:nvSpPr>
          <p:spPr bwMode="auto">
            <a:xfrm>
              <a:off x="31129" y="877"/>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46" name="Freeform 105">
              <a:extLst>
                <a:ext uri="{FF2B5EF4-FFF2-40B4-BE49-F238E27FC236}">
                  <a16:creationId xmlns:a16="http://schemas.microsoft.com/office/drawing/2014/main" id="{E328C5B9-F1AD-5A79-80A0-79FF752E56F3}"/>
                </a:ext>
              </a:extLst>
            </p:cNvPr>
            <p:cNvSpPr>
              <a:spLocks/>
            </p:cNvSpPr>
            <p:nvPr/>
          </p:nvSpPr>
          <p:spPr bwMode="auto">
            <a:xfrm>
              <a:off x="28473" y="837"/>
              <a:ext cx="698" cy="170"/>
            </a:xfrm>
            <a:custGeom>
              <a:avLst/>
              <a:gdLst>
                <a:gd name="T0" fmla="+- 0 29165 28474"/>
                <a:gd name="T1" fmla="*/ T0 w 698"/>
                <a:gd name="T2" fmla="+- 0 1007 837"/>
                <a:gd name="T3" fmla="*/ 1007 h 170"/>
                <a:gd name="T4" fmla="+- 0 28481 28474"/>
                <a:gd name="T5" fmla="*/ T4 w 698"/>
                <a:gd name="T6" fmla="+- 0 1007 837"/>
                <a:gd name="T7" fmla="*/ 1007 h 170"/>
                <a:gd name="T8" fmla="+- 0 28478 28474"/>
                <a:gd name="T9" fmla="*/ T8 w 698"/>
                <a:gd name="T10" fmla="+- 0 1006 837"/>
                <a:gd name="T11" fmla="*/ 1006 h 170"/>
                <a:gd name="T12" fmla="+- 0 28475 28474"/>
                <a:gd name="T13" fmla="*/ T12 w 698"/>
                <a:gd name="T14" fmla="+- 0 1003 837"/>
                <a:gd name="T15" fmla="*/ 1003 h 170"/>
                <a:gd name="T16" fmla="+- 0 28474 28474"/>
                <a:gd name="T17" fmla="*/ T16 w 698"/>
                <a:gd name="T18" fmla="+- 0 1001 837"/>
                <a:gd name="T19" fmla="*/ 1001 h 170"/>
                <a:gd name="T20" fmla="+- 0 28474 28474"/>
                <a:gd name="T21" fmla="*/ T20 w 698"/>
                <a:gd name="T22" fmla="+- 0 844 837"/>
                <a:gd name="T23" fmla="*/ 844 h 170"/>
                <a:gd name="T24" fmla="+- 0 28475 28474"/>
                <a:gd name="T25" fmla="*/ T24 w 698"/>
                <a:gd name="T26" fmla="+- 0 842 837"/>
                <a:gd name="T27" fmla="*/ 842 h 170"/>
                <a:gd name="T28" fmla="+- 0 28478 28474"/>
                <a:gd name="T29" fmla="*/ T28 w 698"/>
                <a:gd name="T30" fmla="+- 0 838 837"/>
                <a:gd name="T31" fmla="*/ 838 h 170"/>
                <a:gd name="T32" fmla="+- 0 28481 28474"/>
                <a:gd name="T33" fmla="*/ T32 w 698"/>
                <a:gd name="T34" fmla="+- 0 837 837"/>
                <a:gd name="T35" fmla="*/ 837 h 170"/>
                <a:gd name="T36" fmla="+- 0 28483 28474"/>
                <a:gd name="T37" fmla="*/ T36 w 698"/>
                <a:gd name="T38" fmla="+- 0 837 837"/>
                <a:gd name="T39" fmla="*/ 837 h 170"/>
                <a:gd name="T40" fmla="+- 0 29165 28474"/>
                <a:gd name="T41" fmla="*/ T40 w 698"/>
                <a:gd name="T42" fmla="+- 0 837 837"/>
                <a:gd name="T43" fmla="*/ 837 h 170"/>
                <a:gd name="T44" fmla="+- 0 29167 28474"/>
                <a:gd name="T45" fmla="*/ T44 w 698"/>
                <a:gd name="T46" fmla="+- 0 838 837"/>
                <a:gd name="T47" fmla="*/ 838 h 170"/>
                <a:gd name="T48" fmla="+- 0 29170 28474"/>
                <a:gd name="T49" fmla="*/ T48 w 698"/>
                <a:gd name="T50" fmla="+- 0 842 837"/>
                <a:gd name="T51" fmla="*/ 842 h 170"/>
                <a:gd name="T52" fmla="+- 0 29171 28474"/>
                <a:gd name="T53" fmla="*/ T52 w 698"/>
                <a:gd name="T54" fmla="+- 0 844 837"/>
                <a:gd name="T55" fmla="*/ 844 h 170"/>
                <a:gd name="T56" fmla="+- 0 29171 28474"/>
                <a:gd name="T57" fmla="*/ T56 w 698"/>
                <a:gd name="T58" fmla="+- 0 1001 837"/>
                <a:gd name="T59" fmla="*/ 1001 h 170"/>
                <a:gd name="T60" fmla="+- 0 29170 28474"/>
                <a:gd name="T61" fmla="*/ T60 w 698"/>
                <a:gd name="T62" fmla="+- 0 1003 837"/>
                <a:gd name="T63" fmla="*/ 1003 h 170"/>
                <a:gd name="T64" fmla="+- 0 29167 28474"/>
                <a:gd name="T65" fmla="*/ T64 w 698"/>
                <a:gd name="T66" fmla="+- 0 1006 837"/>
                <a:gd name="T67" fmla="*/ 1006 h 170"/>
                <a:gd name="T68" fmla="+- 0 29165 28474"/>
                <a:gd name="T69" fmla="*/ T68 w 698"/>
                <a:gd name="T70" fmla="+- 0 1007 837"/>
                <a:gd name="T71" fmla="*/ 100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698" h="170">
                  <a:moveTo>
                    <a:pt x="691" y="170"/>
                  </a:moveTo>
                  <a:lnTo>
                    <a:pt x="7" y="170"/>
                  </a:lnTo>
                  <a:lnTo>
                    <a:pt x="4" y="169"/>
                  </a:lnTo>
                  <a:lnTo>
                    <a:pt x="1" y="166"/>
                  </a:lnTo>
                  <a:lnTo>
                    <a:pt x="0" y="164"/>
                  </a:lnTo>
                  <a:lnTo>
                    <a:pt x="0" y="7"/>
                  </a:lnTo>
                  <a:lnTo>
                    <a:pt x="1" y="5"/>
                  </a:lnTo>
                  <a:lnTo>
                    <a:pt x="4" y="1"/>
                  </a:lnTo>
                  <a:lnTo>
                    <a:pt x="7" y="0"/>
                  </a:lnTo>
                  <a:lnTo>
                    <a:pt x="9" y="0"/>
                  </a:lnTo>
                  <a:lnTo>
                    <a:pt x="691" y="0"/>
                  </a:lnTo>
                  <a:lnTo>
                    <a:pt x="693" y="1"/>
                  </a:lnTo>
                  <a:lnTo>
                    <a:pt x="696" y="5"/>
                  </a:lnTo>
                  <a:lnTo>
                    <a:pt x="697" y="7"/>
                  </a:lnTo>
                  <a:lnTo>
                    <a:pt x="697" y="164"/>
                  </a:lnTo>
                  <a:lnTo>
                    <a:pt x="696" y="166"/>
                  </a:lnTo>
                  <a:lnTo>
                    <a:pt x="693" y="169"/>
                  </a:lnTo>
                  <a:lnTo>
                    <a:pt x="691"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47" name="Freeform 104">
              <a:extLst>
                <a:ext uri="{FF2B5EF4-FFF2-40B4-BE49-F238E27FC236}">
                  <a16:creationId xmlns:a16="http://schemas.microsoft.com/office/drawing/2014/main" id="{FF69E920-A30A-B751-0069-F8C1D0EBF842}"/>
                </a:ext>
              </a:extLst>
            </p:cNvPr>
            <p:cNvSpPr>
              <a:spLocks/>
            </p:cNvSpPr>
            <p:nvPr/>
          </p:nvSpPr>
          <p:spPr bwMode="auto">
            <a:xfrm>
              <a:off x="28473" y="837"/>
              <a:ext cx="698" cy="170"/>
            </a:xfrm>
            <a:custGeom>
              <a:avLst/>
              <a:gdLst>
                <a:gd name="T0" fmla="+- 0 28483 28474"/>
                <a:gd name="T1" fmla="*/ T0 w 698"/>
                <a:gd name="T2" fmla="+- 0 837 837"/>
                <a:gd name="T3" fmla="*/ 837 h 170"/>
                <a:gd name="T4" fmla="+- 0 29162 28474"/>
                <a:gd name="T5" fmla="*/ T4 w 698"/>
                <a:gd name="T6" fmla="+- 0 837 837"/>
                <a:gd name="T7" fmla="*/ 837 h 170"/>
                <a:gd name="T8" fmla="+- 0 29165 28474"/>
                <a:gd name="T9" fmla="*/ T8 w 698"/>
                <a:gd name="T10" fmla="+- 0 837 837"/>
                <a:gd name="T11" fmla="*/ 837 h 170"/>
                <a:gd name="T12" fmla="+- 0 29167 28474"/>
                <a:gd name="T13" fmla="*/ T12 w 698"/>
                <a:gd name="T14" fmla="+- 0 838 837"/>
                <a:gd name="T15" fmla="*/ 838 h 170"/>
                <a:gd name="T16" fmla="+- 0 29169 28474"/>
                <a:gd name="T17" fmla="*/ T16 w 698"/>
                <a:gd name="T18" fmla="+- 0 840 837"/>
                <a:gd name="T19" fmla="*/ 840 h 170"/>
                <a:gd name="T20" fmla="+- 0 29170 28474"/>
                <a:gd name="T21" fmla="*/ T20 w 698"/>
                <a:gd name="T22" fmla="+- 0 842 837"/>
                <a:gd name="T23" fmla="*/ 842 h 170"/>
                <a:gd name="T24" fmla="+- 0 29171 28474"/>
                <a:gd name="T25" fmla="*/ T24 w 698"/>
                <a:gd name="T26" fmla="+- 0 844 837"/>
                <a:gd name="T27" fmla="*/ 844 h 170"/>
                <a:gd name="T28" fmla="+- 0 29171 28474"/>
                <a:gd name="T29" fmla="*/ T28 w 698"/>
                <a:gd name="T30" fmla="+- 0 847 837"/>
                <a:gd name="T31" fmla="*/ 847 h 170"/>
                <a:gd name="T32" fmla="+- 0 29171 28474"/>
                <a:gd name="T33" fmla="*/ T32 w 698"/>
                <a:gd name="T34" fmla="+- 0 998 837"/>
                <a:gd name="T35" fmla="*/ 998 h 170"/>
                <a:gd name="T36" fmla="+- 0 29171 28474"/>
                <a:gd name="T37" fmla="*/ T36 w 698"/>
                <a:gd name="T38" fmla="+- 0 1001 837"/>
                <a:gd name="T39" fmla="*/ 1001 h 170"/>
                <a:gd name="T40" fmla="+- 0 29170 28474"/>
                <a:gd name="T41" fmla="*/ T40 w 698"/>
                <a:gd name="T42" fmla="+- 0 1003 837"/>
                <a:gd name="T43" fmla="*/ 1003 h 170"/>
                <a:gd name="T44" fmla="+- 0 29169 28474"/>
                <a:gd name="T45" fmla="*/ T44 w 698"/>
                <a:gd name="T46" fmla="+- 0 1005 837"/>
                <a:gd name="T47" fmla="*/ 1005 h 170"/>
                <a:gd name="T48" fmla="+- 0 29167 28474"/>
                <a:gd name="T49" fmla="*/ T48 w 698"/>
                <a:gd name="T50" fmla="+- 0 1006 837"/>
                <a:gd name="T51" fmla="*/ 1006 h 170"/>
                <a:gd name="T52" fmla="+- 0 29165 28474"/>
                <a:gd name="T53" fmla="*/ T52 w 698"/>
                <a:gd name="T54" fmla="+- 0 1007 837"/>
                <a:gd name="T55" fmla="*/ 1007 h 170"/>
                <a:gd name="T56" fmla="+- 0 29162 28474"/>
                <a:gd name="T57" fmla="*/ T56 w 698"/>
                <a:gd name="T58" fmla="+- 0 1007 837"/>
                <a:gd name="T59" fmla="*/ 1007 h 170"/>
                <a:gd name="T60" fmla="+- 0 28483 28474"/>
                <a:gd name="T61" fmla="*/ T60 w 698"/>
                <a:gd name="T62" fmla="+- 0 1007 837"/>
                <a:gd name="T63" fmla="*/ 1007 h 170"/>
                <a:gd name="T64" fmla="+- 0 28481 28474"/>
                <a:gd name="T65" fmla="*/ T64 w 698"/>
                <a:gd name="T66" fmla="+- 0 1007 837"/>
                <a:gd name="T67" fmla="*/ 1007 h 170"/>
                <a:gd name="T68" fmla="+- 0 28478 28474"/>
                <a:gd name="T69" fmla="*/ T68 w 698"/>
                <a:gd name="T70" fmla="+- 0 1006 837"/>
                <a:gd name="T71" fmla="*/ 1006 h 170"/>
                <a:gd name="T72" fmla="+- 0 28477 28474"/>
                <a:gd name="T73" fmla="*/ T72 w 698"/>
                <a:gd name="T74" fmla="+- 0 1005 837"/>
                <a:gd name="T75" fmla="*/ 1005 h 170"/>
                <a:gd name="T76" fmla="+- 0 28475 28474"/>
                <a:gd name="T77" fmla="*/ T76 w 698"/>
                <a:gd name="T78" fmla="+- 0 1003 837"/>
                <a:gd name="T79" fmla="*/ 1003 h 170"/>
                <a:gd name="T80" fmla="+- 0 28474 28474"/>
                <a:gd name="T81" fmla="*/ T80 w 698"/>
                <a:gd name="T82" fmla="+- 0 1001 837"/>
                <a:gd name="T83" fmla="*/ 1001 h 170"/>
                <a:gd name="T84" fmla="+- 0 28474 28474"/>
                <a:gd name="T85" fmla="*/ T84 w 698"/>
                <a:gd name="T86" fmla="+- 0 998 837"/>
                <a:gd name="T87" fmla="*/ 998 h 170"/>
                <a:gd name="T88" fmla="+- 0 28474 28474"/>
                <a:gd name="T89" fmla="*/ T88 w 698"/>
                <a:gd name="T90" fmla="+- 0 847 837"/>
                <a:gd name="T91" fmla="*/ 847 h 170"/>
                <a:gd name="T92" fmla="+- 0 28481 28474"/>
                <a:gd name="T93" fmla="*/ T92 w 698"/>
                <a:gd name="T94" fmla="+- 0 837 837"/>
                <a:gd name="T95" fmla="*/ 837 h 170"/>
                <a:gd name="T96" fmla="+- 0 28483 28474"/>
                <a:gd name="T97" fmla="*/ T96 w 698"/>
                <a:gd name="T98" fmla="+- 0 837 837"/>
                <a:gd name="T99" fmla="*/ 837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698" h="170">
                  <a:moveTo>
                    <a:pt x="9" y="0"/>
                  </a:moveTo>
                  <a:lnTo>
                    <a:pt x="688" y="0"/>
                  </a:lnTo>
                  <a:lnTo>
                    <a:pt x="691" y="0"/>
                  </a:lnTo>
                  <a:lnTo>
                    <a:pt x="693" y="1"/>
                  </a:lnTo>
                  <a:lnTo>
                    <a:pt x="695" y="3"/>
                  </a:lnTo>
                  <a:lnTo>
                    <a:pt x="696" y="5"/>
                  </a:lnTo>
                  <a:lnTo>
                    <a:pt x="697" y="7"/>
                  </a:lnTo>
                  <a:lnTo>
                    <a:pt x="697" y="10"/>
                  </a:lnTo>
                  <a:lnTo>
                    <a:pt x="697" y="161"/>
                  </a:lnTo>
                  <a:lnTo>
                    <a:pt x="697" y="164"/>
                  </a:lnTo>
                  <a:lnTo>
                    <a:pt x="696" y="166"/>
                  </a:lnTo>
                  <a:lnTo>
                    <a:pt x="695" y="168"/>
                  </a:lnTo>
                  <a:lnTo>
                    <a:pt x="693" y="169"/>
                  </a:lnTo>
                  <a:lnTo>
                    <a:pt x="691" y="170"/>
                  </a:lnTo>
                  <a:lnTo>
                    <a:pt x="688" y="170"/>
                  </a:lnTo>
                  <a:lnTo>
                    <a:pt x="9" y="170"/>
                  </a:lnTo>
                  <a:lnTo>
                    <a:pt x="7" y="170"/>
                  </a:lnTo>
                  <a:lnTo>
                    <a:pt x="4" y="169"/>
                  </a:lnTo>
                  <a:lnTo>
                    <a:pt x="3" y="168"/>
                  </a:lnTo>
                  <a:lnTo>
                    <a:pt x="1" y="166"/>
                  </a:lnTo>
                  <a:lnTo>
                    <a:pt x="0" y="164"/>
                  </a:lnTo>
                  <a:lnTo>
                    <a:pt x="0" y="161"/>
                  </a:lnTo>
                  <a:lnTo>
                    <a:pt x="0" y="10"/>
                  </a:lnTo>
                  <a:lnTo>
                    <a:pt x="7"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48" name="Rectangle 103">
              <a:extLst>
                <a:ext uri="{FF2B5EF4-FFF2-40B4-BE49-F238E27FC236}">
                  <a16:creationId xmlns:a16="http://schemas.microsoft.com/office/drawing/2014/main" id="{9F656040-C159-3FFA-B187-1AB06BCFB99F}"/>
                </a:ext>
              </a:extLst>
            </p:cNvPr>
            <p:cNvSpPr>
              <a:spLocks noChangeArrowheads="1"/>
            </p:cNvSpPr>
            <p:nvPr/>
          </p:nvSpPr>
          <p:spPr bwMode="auto">
            <a:xfrm>
              <a:off x="29097" y="855"/>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49" name="Rectangle 102">
              <a:extLst>
                <a:ext uri="{FF2B5EF4-FFF2-40B4-BE49-F238E27FC236}">
                  <a16:creationId xmlns:a16="http://schemas.microsoft.com/office/drawing/2014/main" id="{B94D58F3-ACEB-D55F-6327-BD409962699C}"/>
                </a:ext>
              </a:extLst>
            </p:cNvPr>
            <p:cNvSpPr>
              <a:spLocks noChangeArrowheads="1"/>
            </p:cNvSpPr>
            <p:nvPr/>
          </p:nvSpPr>
          <p:spPr bwMode="auto">
            <a:xfrm>
              <a:off x="29097" y="855"/>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50" name="Rectangle 101">
              <a:extLst>
                <a:ext uri="{FF2B5EF4-FFF2-40B4-BE49-F238E27FC236}">
                  <a16:creationId xmlns:a16="http://schemas.microsoft.com/office/drawing/2014/main" id="{ADB784EB-8AF5-5012-12B2-EDF0790A8A24}"/>
                </a:ext>
              </a:extLst>
            </p:cNvPr>
            <p:cNvSpPr>
              <a:spLocks noChangeArrowheads="1"/>
            </p:cNvSpPr>
            <p:nvPr/>
          </p:nvSpPr>
          <p:spPr bwMode="auto">
            <a:xfrm>
              <a:off x="29090" y="863"/>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51" name="Rectangle 100">
              <a:extLst>
                <a:ext uri="{FF2B5EF4-FFF2-40B4-BE49-F238E27FC236}">
                  <a16:creationId xmlns:a16="http://schemas.microsoft.com/office/drawing/2014/main" id="{9E8EE259-71DC-4BD3-A989-F4204A1F79F7}"/>
                </a:ext>
              </a:extLst>
            </p:cNvPr>
            <p:cNvSpPr>
              <a:spLocks noChangeArrowheads="1"/>
            </p:cNvSpPr>
            <p:nvPr/>
          </p:nvSpPr>
          <p:spPr bwMode="auto">
            <a:xfrm>
              <a:off x="29090" y="863"/>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52" name="Rectangle 99">
              <a:extLst>
                <a:ext uri="{FF2B5EF4-FFF2-40B4-BE49-F238E27FC236}">
                  <a16:creationId xmlns:a16="http://schemas.microsoft.com/office/drawing/2014/main" id="{985ADDD2-B1DA-B679-CB97-FB33C965C2C2}"/>
                </a:ext>
              </a:extLst>
            </p:cNvPr>
            <p:cNvSpPr>
              <a:spLocks noChangeArrowheads="1"/>
            </p:cNvSpPr>
            <p:nvPr/>
          </p:nvSpPr>
          <p:spPr bwMode="auto">
            <a:xfrm>
              <a:off x="29090" y="877"/>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53" name="Rectangle 98">
              <a:extLst>
                <a:ext uri="{FF2B5EF4-FFF2-40B4-BE49-F238E27FC236}">
                  <a16:creationId xmlns:a16="http://schemas.microsoft.com/office/drawing/2014/main" id="{AAF3DB0D-7F34-9CDD-2E31-269706605D4A}"/>
                </a:ext>
              </a:extLst>
            </p:cNvPr>
            <p:cNvSpPr>
              <a:spLocks noChangeArrowheads="1"/>
            </p:cNvSpPr>
            <p:nvPr/>
          </p:nvSpPr>
          <p:spPr bwMode="auto">
            <a:xfrm>
              <a:off x="29090" y="877"/>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54" name="Freeform 97">
              <a:extLst>
                <a:ext uri="{FF2B5EF4-FFF2-40B4-BE49-F238E27FC236}">
                  <a16:creationId xmlns:a16="http://schemas.microsoft.com/office/drawing/2014/main" id="{5EE6F7E1-A5EA-80D2-0E29-0F6DB9972396}"/>
                </a:ext>
              </a:extLst>
            </p:cNvPr>
            <p:cNvSpPr>
              <a:spLocks/>
            </p:cNvSpPr>
            <p:nvPr/>
          </p:nvSpPr>
          <p:spPr bwMode="auto">
            <a:xfrm>
              <a:off x="10842" y="580"/>
              <a:ext cx="20474" cy="99"/>
            </a:xfrm>
            <a:custGeom>
              <a:avLst/>
              <a:gdLst>
                <a:gd name="T0" fmla="+- 0 10987 10843"/>
                <a:gd name="T1" fmla="*/ T0 w 20474"/>
                <a:gd name="T2" fmla="+- 0 592 581"/>
                <a:gd name="T3" fmla="*/ 592 h 99"/>
                <a:gd name="T4" fmla="+- 0 11204 10843"/>
                <a:gd name="T5" fmla="*/ T4 w 20474"/>
                <a:gd name="T6" fmla="+- 0 593 581"/>
                <a:gd name="T7" fmla="*/ 593 h 99"/>
                <a:gd name="T8" fmla="+- 0 11493 10843"/>
                <a:gd name="T9" fmla="*/ T8 w 20474"/>
                <a:gd name="T10" fmla="+- 0 593 581"/>
                <a:gd name="T11" fmla="*/ 593 h 99"/>
                <a:gd name="T12" fmla="+- 0 11734 10843"/>
                <a:gd name="T13" fmla="*/ T12 w 20474"/>
                <a:gd name="T14" fmla="+- 0 594 581"/>
                <a:gd name="T15" fmla="*/ 594 h 99"/>
                <a:gd name="T16" fmla="+- 0 11939 10843"/>
                <a:gd name="T17" fmla="*/ T16 w 20474"/>
                <a:gd name="T18" fmla="+- 0 594 581"/>
                <a:gd name="T19" fmla="*/ 594 h 99"/>
                <a:gd name="T20" fmla="+- 0 12164 10843"/>
                <a:gd name="T21" fmla="*/ T20 w 20474"/>
                <a:gd name="T22" fmla="+- 0 594 581"/>
                <a:gd name="T23" fmla="*/ 594 h 99"/>
                <a:gd name="T24" fmla="+- 0 12408 10843"/>
                <a:gd name="T25" fmla="*/ T24 w 20474"/>
                <a:gd name="T26" fmla="+- 0 594 581"/>
                <a:gd name="T27" fmla="*/ 594 h 99"/>
                <a:gd name="T28" fmla="+- 0 12670 10843"/>
                <a:gd name="T29" fmla="*/ T28 w 20474"/>
                <a:gd name="T30" fmla="+- 0 594 581"/>
                <a:gd name="T31" fmla="*/ 594 h 99"/>
                <a:gd name="T32" fmla="+- 0 12950 10843"/>
                <a:gd name="T33" fmla="*/ T32 w 20474"/>
                <a:gd name="T34" fmla="+- 0 594 581"/>
                <a:gd name="T35" fmla="*/ 594 h 99"/>
                <a:gd name="T36" fmla="+- 0 13246 10843"/>
                <a:gd name="T37" fmla="*/ T36 w 20474"/>
                <a:gd name="T38" fmla="+- 0 594 581"/>
                <a:gd name="T39" fmla="*/ 594 h 99"/>
                <a:gd name="T40" fmla="+- 0 13558 10843"/>
                <a:gd name="T41" fmla="*/ T40 w 20474"/>
                <a:gd name="T42" fmla="+- 0 594 581"/>
                <a:gd name="T43" fmla="*/ 594 h 99"/>
                <a:gd name="T44" fmla="+- 0 13885 10843"/>
                <a:gd name="T45" fmla="*/ T44 w 20474"/>
                <a:gd name="T46" fmla="+- 0 594 581"/>
                <a:gd name="T47" fmla="*/ 594 h 99"/>
                <a:gd name="T48" fmla="+- 0 14226 10843"/>
                <a:gd name="T49" fmla="*/ T48 w 20474"/>
                <a:gd name="T50" fmla="+- 0 594 581"/>
                <a:gd name="T51" fmla="*/ 594 h 99"/>
                <a:gd name="T52" fmla="+- 0 14580 10843"/>
                <a:gd name="T53" fmla="*/ T52 w 20474"/>
                <a:gd name="T54" fmla="+- 0 594 581"/>
                <a:gd name="T55" fmla="*/ 594 h 99"/>
                <a:gd name="T56" fmla="+- 0 14947 10843"/>
                <a:gd name="T57" fmla="*/ T56 w 20474"/>
                <a:gd name="T58" fmla="+- 0 594 581"/>
                <a:gd name="T59" fmla="*/ 594 h 99"/>
                <a:gd name="T60" fmla="+- 0 15326 10843"/>
                <a:gd name="T61" fmla="*/ T60 w 20474"/>
                <a:gd name="T62" fmla="+- 0 594 581"/>
                <a:gd name="T63" fmla="*/ 594 h 99"/>
                <a:gd name="T64" fmla="+- 0 15716 10843"/>
                <a:gd name="T65" fmla="*/ T64 w 20474"/>
                <a:gd name="T66" fmla="+- 0 594 581"/>
                <a:gd name="T67" fmla="*/ 594 h 99"/>
                <a:gd name="T68" fmla="+- 0 16115 10843"/>
                <a:gd name="T69" fmla="*/ T68 w 20474"/>
                <a:gd name="T70" fmla="+- 0 593 581"/>
                <a:gd name="T71" fmla="*/ 593 h 99"/>
                <a:gd name="T72" fmla="+- 0 16524 10843"/>
                <a:gd name="T73" fmla="*/ T72 w 20474"/>
                <a:gd name="T74" fmla="+- 0 593 581"/>
                <a:gd name="T75" fmla="*/ 593 h 99"/>
                <a:gd name="T76" fmla="+- 0 16941 10843"/>
                <a:gd name="T77" fmla="*/ T76 w 20474"/>
                <a:gd name="T78" fmla="+- 0 593 581"/>
                <a:gd name="T79" fmla="*/ 593 h 99"/>
                <a:gd name="T80" fmla="+- 0 17366 10843"/>
                <a:gd name="T81" fmla="*/ T80 w 20474"/>
                <a:gd name="T82" fmla="+- 0 593 581"/>
                <a:gd name="T83" fmla="*/ 593 h 99"/>
                <a:gd name="T84" fmla="+- 0 17798 10843"/>
                <a:gd name="T85" fmla="*/ T84 w 20474"/>
                <a:gd name="T86" fmla="+- 0 593 581"/>
                <a:gd name="T87" fmla="*/ 593 h 99"/>
                <a:gd name="T88" fmla="+- 0 18236 10843"/>
                <a:gd name="T89" fmla="*/ T88 w 20474"/>
                <a:gd name="T90" fmla="+- 0 593 581"/>
                <a:gd name="T91" fmla="*/ 593 h 99"/>
                <a:gd name="T92" fmla="+- 0 18679 10843"/>
                <a:gd name="T93" fmla="*/ T92 w 20474"/>
                <a:gd name="T94" fmla="+- 0 593 581"/>
                <a:gd name="T95" fmla="*/ 593 h 99"/>
                <a:gd name="T96" fmla="+- 0 19126 10843"/>
                <a:gd name="T97" fmla="*/ T96 w 20474"/>
                <a:gd name="T98" fmla="+- 0 593 581"/>
                <a:gd name="T99" fmla="*/ 593 h 99"/>
                <a:gd name="T100" fmla="+- 0 19577 10843"/>
                <a:gd name="T101" fmla="*/ T100 w 20474"/>
                <a:gd name="T102" fmla="+- 0 593 581"/>
                <a:gd name="T103" fmla="*/ 593 h 99"/>
                <a:gd name="T104" fmla="+- 0 20030 10843"/>
                <a:gd name="T105" fmla="*/ T104 w 20474"/>
                <a:gd name="T106" fmla="+- 0 593 581"/>
                <a:gd name="T107" fmla="*/ 593 h 99"/>
                <a:gd name="T108" fmla="+- 0 20486 10843"/>
                <a:gd name="T109" fmla="*/ T108 w 20474"/>
                <a:gd name="T110" fmla="+- 0 593 581"/>
                <a:gd name="T111" fmla="*/ 593 h 99"/>
                <a:gd name="T112" fmla="+- 0 20942 10843"/>
                <a:gd name="T113" fmla="*/ T112 w 20474"/>
                <a:gd name="T114" fmla="+- 0 593 581"/>
                <a:gd name="T115" fmla="*/ 593 h 99"/>
                <a:gd name="T116" fmla="+- 0 21399 10843"/>
                <a:gd name="T117" fmla="*/ T116 w 20474"/>
                <a:gd name="T118" fmla="+- 0 593 581"/>
                <a:gd name="T119" fmla="*/ 593 h 99"/>
                <a:gd name="T120" fmla="+- 0 21855 10843"/>
                <a:gd name="T121" fmla="*/ T120 w 20474"/>
                <a:gd name="T122" fmla="+- 0 593 581"/>
                <a:gd name="T123" fmla="*/ 593 h 99"/>
                <a:gd name="T124" fmla="+- 0 22310 10843"/>
                <a:gd name="T125" fmla="*/ T124 w 20474"/>
                <a:gd name="T126" fmla="+- 0 593 581"/>
                <a:gd name="T127" fmla="*/ 593 h 99"/>
                <a:gd name="T128" fmla="+- 0 22762 10843"/>
                <a:gd name="T129" fmla="*/ T128 w 20474"/>
                <a:gd name="T130" fmla="+- 0 594 581"/>
                <a:gd name="T131" fmla="*/ 594 h 99"/>
                <a:gd name="T132" fmla="+- 0 23212 10843"/>
                <a:gd name="T133" fmla="*/ T132 w 20474"/>
                <a:gd name="T134" fmla="+- 0 594 581"/>
                <a:gd name="T135" fmla="*/ 594 h 99"/>
                <a:gd name="T136" fmla="+- 0 23658 10843"/>
                <a:gd name="T137" fmla="*/ T136 w 20474"/>
                <a:gd name="T138" fmla="+- 0 594 581"/>
                <a:gd name="T139" fmla="*/ 594 h 99"/>
                <a:gd name="T140" fmla="+- 0 24099 10843"/>
                <a:gd name="T141" fmla="*/ T140 w 20474"/>
                <a:gd name="T142" fmla="+- 0 594 581"/>
                <a:gd name="T143" fmla="*/ 594 h 99"/>
                <a:gd name="T144" fmla="+- 0 24534 10843"/>
                <a:gd name="T145" fmla="*/ T144 w 20474"/>
                <a:gd name="T146" fmla="+- 0 595 581"/>
                <a:gd name="T147" fmla="*/ 595 h 99"/>
                <a:gd name="T148" fmla="+- 0 24964 10843"/>
                <a:gd name="T149" fmla="*/ T148 w 20474"/>
                <a:gd name="T150" fmla="+- 0 595 581"/>
                <a:gd name="T151" fmla="*/ 595 h 99"/>
                <a:gd name="T152" fmla="+- 0 25386 10843"/>
                <a:gd name="T153" fmla="*/ T152 w 20474"/>
                <a:gd name="T154" fmla="+- 0 595 581"/>
                <a:gd name="T155" fmla="*/ 595 h 99"/>
                <a:gd name="T156" fmla="+- 0 25801 10843"/>
                <a:gd name="T157" fmla="*/ T156 w 20474"/>
                <a:gd name="T158" fmla="+- 0 596 581"/>
                <a:gd name="T159" fmla="*/ 596 h 99"/>
                <a:gd name="T160" fmla="+- 0 26206 10843"/>
                <a:gd name="T161" fmla="*/ T160 w 20474"/>
                <a:gd name="T162" fmla="+- 0 596 581"/>
                <a:gd name="T163" fmla="*/ 596 h 99"/>
                <a:gd name="T164" fmla="+- 0 26602 10843"/>
                <a:gd name="T165" fmla="*/ T164 w 20474"/>
                <a:gd name="T166" fmla="+- 0 597 581"/>
                <a:gd name="T167" fmla="*/ 597 h 99"/>
                <a:gd name="T168" fmla="+- 0 26988 10843"/>
                <a:gd name="T169" fmla="*/ T168 w 20474"/>
                <a:gd name="T170" fmla="+- 0 597 581"/>
                <a:gd name="T171" fmla="*/ 597 h 99"/>
                <a:gd name="T172" fmla="+- 0 27363 10843"/>
                <a:gd name="T173" fmla="*/ T172 w 20474"/>
                <a:gd name="T174" fmla="+- 0 598 581"/>
                <a:gd name="T175" fmla="*/ 598 h 99"/>
                <a:gd name="T176" fmla="+- 0 27725 10843"/>
                <a:gd name="T177" fmla="*/ T176 w 20474"/>
                <a:gd name="T178" fmla="+- 0 598 581"/>
                <a:gd name="T179" fmla="*/ 598 h 99"/>
                <a:gd name="T180" fmla="+- 0 28075 10843"/>
                <a:gd name="T181" fmla="*/ T180 w 20474"/>
                <a:gd name="T182" fmla="+- 0 599 581"/>
                <a:gd name="T183" fmla="*/ 599 h 99"/>
                <a:gd name="T184" fmla="+- 0 28411 10843"/>
                <a:gd name="T185" fmla="*/ T184 w 20474"/>
                <a:gd name="T186" fmla="+- 0 600 581"/>
                <a:gd name="T187" fmla="*/ 600 h 99"/>
                <a:gd name="T188" fmla="+- 0 28733 10843"/>
                <a:gd name="T189" fmla="*/ T188 w 20474"/>
                <a:gd name="T190" fmla="+- 0 601 581"/>
                <a:gd name="T191" fmla="*/ 601 h 99"/>
                <a:gd name="T192" fmla="+- 0 29039 10843"/>
                <a:gd name="T193" fmla="*/ T192 w 20474"/>
                <a:gd name="T194" fmla="+- 0 602 581"/>
                <a:gd name="T195" fmla="*/ 602 h 99"/>
                <a:gd name="T196" fmla="+- 0 29330 10843"/>
                <a:gd name="T197" fmla="*/ T196 w 20474"/>
                <a:gd name="T198" fmla="+- 0 603 581"/>
                <a:gd name="T199" fmla="*/ 603 h 99"/>
                <a:gd name="T200" fmla="+- 0 29603 10843"/>
                <a:gd name="T201" fmla="*/ T200 w 20474"/>
                <a:gd name="T202" fmla="+- 0 604 581"/>
                <a:gd name="T203" fmla="*/ 604 h 99"/>
                <a:gd name="T204" fmla="+- 0 29859 10843"/>
                <a:gd name="T205" fmla="*/ T204 w 20474"/>
                <a:gd name="T206" fmla="+- 0 605 581"/>
                <a:gd name="T207" fmla="*/ 605 h 99"/>
                <a:gd name="T208" fmla="+- 0 30096 10843"/>
                <a:gd name="T209" fmla="*/ T208 w 20474"/>
                <a:gd name="T210" fmla="+- 0 606 581"/>
                <a:gd name="T211" fmla="*/ 606 h 99"/>
                <a:gd name="T212" fmla="+- 0 30314 10843"/>
                <a:gd name="T213" fmla="*/ T212 w 20474"/>
                <a:gd name="T214" fmla="+- 0 607 581"/>
                <a:gd name="T215" fmla="*/ 607 h 99"/>
                <a:gd name="T216" fmla="+- 0 30512 10843"/>
                <a:gd name="T217" fmla="*/ T216 w 20474"/>
                <a:gd name="T218" fmla="+- 0 608 581"/>
                <a:gd name="T219" fmla="*/ 608 h 99"/>
                <a:gd name="T220" fmla="+- 0 30794 10843"/>
                <a:gd name="T221" fmla="*/ T220 w 20474"/>
                <a:gd name="T222" fmla="+- 0 611 581"/>
                <a:gd name="T223" fmla="*/ 611 h 99"/>
                <a:gd name="T224" fmla="+- 0 31051 10843"/>
                <a:gd name="T225" fmla="*/ T224 w 20474"/>
                <a:gd name="T226" fmla="+- 0 614 581"/>
                <a:gd name="T227" fmla="*/ 614 h 99"/>
                <a:gd name="T228" fmla="+- 0 31254 10843"/>
                <a:gd name="T229" fmla="*/ T228 w 20474"/>
                <a:gd name="T230" fmla="+- 0 619 581"/>
                <a:gd name="T231" fmla="*/ 619 h 99"/>
                <a:gd name="T232" fmla="+- 0 31315 10843"/>
                <a:gd name="T233" fmla="*/ T232 w 20474"/>
                <a:gd name="T234" fmla="+- 0 678 581"/>
                <a:gd name="T235" fmla="*/ 678 h 9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Lst>
              <a:rect l="0" t="0" r="r" b="b"/>
              <a:pathLst>
                <a:path w="20474" h="99">
                  <a:moveTo>
                    <a:pt x="0" y="0"/>
                  </a:moveTo>
                  <a:lnTo>
                    <a:pt x="64" y="11"/>
                  </a:lnTo>
                  <a:lnTo>
                    <a:pt x="144" y="11"/>
                  </a:lnTo>
                  <a:lnTo>
                    <a:pt x="221" y="12"/>
                  </a:lnTo>
                  <a:lnTo>
                    <a:pt x="286" y="12"/>
                  </a:lnTo>
                  <a:lnTo>
                    <a:pt x="361" y="12"/>
                  </a:lnTo>
                  <a:lnTo>
                    <a:pt x="448" y="12"/>
                  </a:lnTo>
                  <a:lnTo>
                    <a:pt x="544" y="12"/>
                  </a:lnTo>
                  <a:lnTo>
                    <a:pt x="650" y="12"/>
                  </a:lnTo>
                  <a:lnTo>
                    <a:pt x="766" y="13"/>
                  </a:lnTo>
                  <a:lnTo>
                    <a:pt x="827" y="13"/>
                  </a:lnTo>
                  <a:lnTo>
                    <a:pt x="891" y="13"/>
                  </a:lnTo>
                  <a:lnTo>
                    <a:pt x="957" y="13"/>
                  </a:lnTo>
                  <a:lnTo>
                    <a:pt x="1025" y="13"/>
                  </a:lnTo>
                  <a:lnTo>
                    <a:pt x="1096" y="13"/>
                  </a:lnTo>
                  <a:lnTo>
                    <a:pt x="1169" y="13"/>
                  </a:lnTo>
                  <a:lnTo>
                    <a:pt x="1244" y="13"/>
                  </a:lnTo>
                  <a:lnTo>
                    <a:pt x="1321" y="13"/>
                  </a:lnTo>
                  <a:lnTo>
                    <a:pt x="1400" y="13"/>
                  </a:lnTo>
                  <a:lnTo>
                    <a:pt x="1481" y="13"/>
                  </a:lnTo>
                  <a:lnTo>
                    <a:pt x="1565" y="13"/>
                  </a:lnTo>
                  <a:lnTo>
                    <a:pt x="1650" y="13"/>
                  </a:lnTo>
                  <a:lnTo>
                    <a:pt x="1738" y="13"/>
                  </a:lnTo>
                  <a:lnTo>
                    <a:pt x="1827" y="13"/>
                  </a:lnTo>
                  <a:lnTo>
                    <a:pt x="1918" y="13"/>
                  </a:lnTo>
                  <a:lnTo>
                    <a:pt x="2012" y="13"/>
                  </a:lnTo>
                  <a:lnTo>
                    <a:pt x="2107" y="13"/>
                  </a:lnTo>
                  <a:lnTo>
                    <a:pt x="2204" y="13"/>
                  </a:lnTo>
                  <a:lnTo>
                    <a:pt x="2302" y="13"/>
                  </a:lnTo>
                  <a:lnTo>
                    <a:pt x="2403" y="13"/>
                  </a:lnTo>
                  <a:lnTo>
                    <a:pt x="2505" y="13"/>
                  </a:lnTo>
                  <a:lnTo>
                    <a:pt x="2609" y="13"/>
                  </a:lnTo>
                  <a:lnTo>
                    <a:pt x="2715" y="13"/>
                  </a:lnTo>
                  <a:lnTo>
                    <a:pt x="2822" y="13"/>
                  </a:lnTo>
                  <a:lnTo>
                    <a:pt x="2931" y="13"/>
                  </a:lnTo>
                  <a:lnTo>
                    <a:pt x="3042" y="13"/>
                  </a:lnTo>
                  <a:lnTo>
                    <a:pt x="3154" y="13"/>
                  </a:lnTo>
                  <a:lnTo>
                    <a:pt x="3268" y="13"/>
                  </a:lnTo>
                  <a:lnTo>
                    <a:pt x="3383" y="13"/>
                  </a:lnTo>
                  <a:lnTo>
                    <a:pt x="3500" y="13"/>
                  </a:lnTo>
                  <a:lnTo>
                    <a:pt x="3618" y="13"/>
                  </a:lnTo>
                  <a:lnTo>
                    <a:pt x="3737" y="13"/>
                  </a:lnTo>
                  <a:lnTo>
                    <a:pt x="3858" y="13"/>
                  </a:lnTo>
                  <a:lnTo>
                    <a:pt x="3981" y="13"/>
                  </a:lnTo>
                  <a:lnTo>
                    <a:pt x="4104" y="13"/>
                  </a:lnTo>
                  <a:lnTo>
                    <a:pt x="4229" y="13"/>
                  </a:lnTo>
                  <a:lnTo>
                    <a:pt x="4356" y="13"/>
                  </a:lnTo>
                  <a:lnTo>
                    <a:pt x="4483" y="13"/>
                  </a:lnTo>
                  <a:lnTo>
                    <a:pt x="4612" y="13"/>
                  </a:lnTo>
                  <a:lnTo>
                    <a:pt x="4742" y="13"/>
                  </a:lnTo>
                  <a:lnTo>
                    <a:pt x="4873" y="13"/>
                  </a:lnTo>
                  <a:lnTo>
                    <a:pt x="5005" y="13"/>
                  </a:lnTo>
                  <a:lnTo>
                    <a:pt x="5138" y="13"/>
                  </a:lnTo>
                  <a:lnTo>
                    <a:pt x="5272" y="12"/>
                  </a:lnTo>
                  <a:lnTo>
                    <a:pt x="5408" y="12"/>
                  </a:lnTo>
                  <a:lnTo>
                    <a:pt x="5544" y="12"/>
                  </a:lnTo>
                  <a:lnTo>
                    <a:pt x="5681" y="12"/>
                  </a:lnTo>
                  <a:lnTo>
                    <a:pt x="5819" y="12"/>
                  </a:lnTo>
                  <a:lnTo>
                    <a:pt x="5958" y="12"/>
                  </a:lnTo>
                  <a:lnTo>
                    <a:pt x="6098" y="12"/>
                  </a:lnTo>
                  <a:lnTo>
                    <a:pt x="6239" y="12"/>
                  </a:lnTo>
                  <a:lnTo>
                    <a:pt x="6381" y="12"/>
                  </a:lnTo>
                  <a:lnTo>
                    <a:pt x="6523" y="12"/>
                  </a:lnTo>
                  <a:lnTo>
                    <a:pt x="6667" y="12"/>
                  </a:lnTo>
                  <a:lnTo>
                    <a:pt x="6811" y="12"/>
                  </a:lnTo>
                  <a:lnTo>
                    <a:pt x="6955" y="12"/>
                  </a:lnTo>
                  <a:lnTo>
                    <a:pt x="7100" y="12"/>
                  </a:lnTo>
                  <a:lnTo>
                    <a:pt x="7246" y="12"/>
                  </a:lnTo>
                  <a:lnTo>
                    <a:pt x="7393" y="12"/>
                  </a:lnTo>
                  <a:lnTo>
                    <a:pt x="7540" y="12"/>
                  </a:lnTo>
                  <a:lnTo>
                    <a:pt x="7688" y="12"/>
                  </a:lnTo>
                  <a:lnTo>
                    <a:pt x="7836" y="12"/>
                  </a:lnTo>
                  <a:lnTo>
                    <a:pt x="7984" y="12"/>
                  </a:lnTo>
                  <a:lnTo>
                    <a:pt x="8133" y="12"/>
                  </a:lnTo>
                  <a:lnTo>
                    <a:pt x="8283" y="12"/>
                  </a:lnTo>
                  <a:lnTo>
                    <a:pt x="8433" y="12"/>
                  </a:lnTo>
                  <a:lnTo>
                    <a:pt x="8583" y="12"/>
                  </a:lnTo>
                  <a:lnTo>
                    <a:pt x="8734" y="12"/>
                  </a:lnTo>
                  <a:lnTo>
                    <a:pt x="8885" y="12"/>
                  </a:lnTo>
                  <a:lnTo>
                    <a:pt x="9036" y="12"/>
                  </a:lnTo>
                  <a:lnTo>
                    <a:pt x="9187" y="12"/>
                  </a:lnTo>
                  <a:lnTo>
                    <a:pt x="9339" y="12"/>
                  </a:lnTo>
                  <a:lnTo>
                    <a:pt x="9491" y="12"/>
                  </a:lnTo>
                  <a:lnTo>
                    <a:pt x="9643" y="12"/>
                  </a:lnTo>
                  <a:lnTo>
                    <a:pt x="9795" y="12"/>
                  </a:lnTo>
                  <a:lnTo>
                    <a:pt x="9947" y="12"/>
                  </a:lnTo>
                  <a:lnTo>
                    <a:pt x="10099" y="12"/>
                  </a:lnTo>
                  <a:lnTo>
                    <a:pt x="10251" y="12"/>
                  </a:lnTo>
                  <a:lnTo>
                    <a:pt x="10403" y="12"/>
                  </a:lnTo>
                  <a:lnTo>
                    <a:pt x="10556" y="12"/>
                  </a:lnTo>
                  <a:lnTo>
                    <a:pt x="10708" y="12"/>
                  </a:lnTo>
                  <a:lnTo>
                    <a:pt x="10860" y="12"/>
                  </a:lnTo>
                  <a:lnTo>
                    <a:pt x="11012" y="12"/>
                  </a:lnTo>
                  <a:lnTo>
                    <a:pt x="11164" y="12"/>
                  </a:lnTo>
                  <a:lnTo>
                    <a:pt x="11315" y="12"/>
                  </a:lnTo>
                  <a:lnTo>
                    <a:pt x="11467" y="12"/>
                  </a:lnTo>
                  <a:lnTo>
                    <a:pt x="11618" y="12"/>
                  </a:lnTo>
                  <a:lnTo>
                    <a:pt x="11769" y="13"/>
                  </a:lnTo>
                  <a:lnTo>
                    <a:pt x="11919" y="13"/>
                  </a:lnTo>
                  <a:lnTo>
                    <a:pt x="12069" y="13"/>
                  </a:lnTo>
                  <a:lnTo>
                    <a:pt x="12219" y="13"/>
                  </a:lnTo>
                  <a:lnTo>
                    <a:pt x="12369" y="13"/>
                  </a:lnTo>
                  <a:lnTo>
                    <a:pt x="12518" y="13"/>
                  </a:lnTo>
                  <a:lnTo>
                    <a:pt x="12666" y="13"/>
                  </a:lnTo>
                  <a:lnTo>
                    <a:pt x="12815" y="13"/>
                  </a:lnTo>
                  <a:lnTo>
                    <a:pt x="12962" y="13"/>
                  </a:lnTo>
                  <a:lnTo>
                    <a:pt x="13109" y="13"/>
                  </a:lnTo>
                  <a:lnTo>
                    <a:pt x="13256" y="13"/>
                  </a:lnTo>
                  <a:lnTo>
                    <a:pt x="13402" y="13"/>
                  </a:lnTo>
                  <a:lnTo>
                    <a:pt x="13547" y="13"/>
                  </a:lnTo>
                  <a:lnTo>
                    <a:pt x="13691" y="14"/>
                  </a:lnTo>
                  <a:lnTo>
                    <a:pt x="13835" y="14"/>
                  </a:lnTo>
                  <a:lnTo>
                    <a:pt x="13978" y="14"/>
                  </a:lnTo>
                  <a:lnTo>
                    <a:pt x="14121" y="14"/>
                  </a:lnTo>
                  <a:lnTo>
                    <a:pt x="14262" y="14"/>
                  </a:lnTo>
                  <a:lnTo>
                    <a:pt x="14403" y="14"/>
                  </a:lnTo>
                  <a:lnTo>
                    <a:pt x="14543" y="14"/>
                  </a:lnTo>
                  <a:lnTo>
                    <a:pt x="14682" y="14"/>
                  </a:lnTo>
                  <a:lnTo>
                    <a:pt x="14820" y="14"/>
                  </a:lnTo>
                  <a:lnTo>
                    <a:pt x="14958" y="15"/>
                  </a:lnTo>
                  <a:lnTo>
                    <a:pt x="15094" y="15"/>
                  </a:lnTo>
                  <a:lnTo>
                    <a:pt x="15229" y="15"/>
                  </a:lnTo>
                  <a:lnTo>
                    <a:pt x="15363" y="15"/>
                  </a:lnTo>
                  <a:lnTo>
                    <a:pt x="15496" y="15"/>
                  </a:lnTo>
                  <a:lnTo>
                    <a:pt x="15628" y="15"/>
                  </a:lnTo>
                  <a:lnTo>
                    <a:pt x="15759" y="16"/>
                  </a:lnTo>
                  <a:lnTo>
                    <a:pt x="15889" y="16"/>
                  </a:lnTo>
                  <a:lnTo>
                    <a:pt x="16018" y="16"/>
                  </a:lnTo>
                  <a:lnTo>
                    <a:pt x="16145" y="16"/>
                  </a:lnTo>
                  <a:lnTo>
                    <a:pt x="16271" y="16"/>
                  </a:lnTo>
                  <a:lnTo>
                    <a:pt x="16396" y="17"/>
                  </a:lnTo>
                  <a:lnTo>
                    <a:pt x="16520" y="17"/>
                  </a:lnTo>
                  <a:lnTo>
                    <a:pt x="16642" y="17"/>
                  </a:lnTo>
                  <a:lnTo>
                    <a:pt x="16763" y="17"/>
                  </a:lnTo>
                  <a:lnTo>
                    <a:pt x="16882" y="17"/>
                  </a:lnTo>
                  <a:lnTo>
                    <a:pt x="17000" y="18"/>
                  </a:lnTo>
                  <a:lnTo>
                    <a:pt x="17117" y="18"/>
                  </a:lnTo>
                  <a:lnTo>
                    <a:pt x="17232" y="18"/>
                  </a:lnTo>
                  <a:lnTo>
                    <a:pt x="17346" y="18"/>
                  </a:lnTo>
                  <a:lnTo>
                    <a:pt x="17458" y="19"/>
                  </a:lnTo>
                  <a:lnTo>
                    <a:pt x="17568" y="19"/>
                  </a:lnTo>
                  <a:lnTo>
                    <a:pt x="17677" y="19"/>
                  </a:lnTo>
                  <a:lnTo>
                    <a:pt x="17784" y="19"/>
                  </a:lnTo>
                  <a:lnTo>
                    <a:pt x="17890" y="20"/>
                  </a:lnTo>
                  <a:lnTo>
                    <a:pt x="17994" y="20"/>
                  </a:lnTo>
                  <a:lnTo>
                    <a:pt x="18096" y="20"/>
                  </a:lnTo>
                  <a:lnTo>
                    <a:pt x="18196" y="21"/>
                  </a:lnTo>
                  <a:lnTo>
                    <a:pt x="18295" y="21"/>
                  </a:lnTo>
                  <a:lnTo>
                    <a:pt x="18392" y="21"/>
                  </a:lnTo>
                  <a:lnTo>
                    <a:pt x="18487" y="22"/>
                  </a:lnTo>
                  <a:lnTo>
                    <a:pt x="18580" y="22"/>
                  </a:lnTo>
                  <a:lnTo>
                    <a:pt x="18671" y="22"/>
                  </a:lnTo>
                  <a:lnTo>
                    <a:pt x="18760" y="23"/>
                  </a:lnTo>
                  <a:lnTo>
                    <a:pt x="18847" y="23"/>
                  </a:lnTo>
                  <a:lnTo>
                    <a:pt x="18933" y="23"/>
                  </a:lnTo>
                  <a:lnTo>
                    <a:pt x="19016" y="24"/>
                  </a:lnTo>
                  <a:lnTo>
                    <a:pt x="19097" y="24"/>
                  </a:lnTo>
                  <a:lnTo>
                    <a:pt x="19176" y="24"/>
                  </a:lnTo>
                  <a:lnTo>
                    <a:pt x="19253" y="25"/>
                  </a:lnTo>
                  <a:lnTo>
                    <a:pt x="19328" y="25"/>
                  </a:lnTo>
                  <a:lnTo>
                    <a:pt x="19401" y="26"/>
                  </a:lnTo>
                  <a:lnTo>
                    <a:pt x="19471" y="26"/>
                  </a:lnTo>
                  <a:lnTo>
                    <a:pt x="19539" y="26"/>
                  </a:lnTo>
                  <a:lnTo>
                    <a:pt x="19605" y="27"/>
                  </a:lnTo>
                  <a:lnTo>
                    <a:pt x="19669" y="27"/>
                  </a:lnTo>
                  <a:lnTo>
                    <a:pt x="19730" y="28"/>
                  </a:lnTo>
                  <a:lnTo>
                    <a:pt x="19846" y="29"/>
                  </a:lnTo>
                  <a:lnTo>
                    <a:pt x="19951" y="30"/>
                  </a:lnTo>
                  <a:lnTo>
                    <a:pt x="20047" y="31"/>
                  </a:lnTo>
                  <a:lnTo>
                    <a:pt x="20133" y="32"/>
                  </a:lnTo>
                  <a:lnTo>
                    <a:pt x="20208" y="33"/>
                  </a:lnTo>
                  <a:lnTo>
                    <a:pt x="20273" y="34"/>
                  </a:lnTo>
                  <a:lnTo>
                    <a:pt x="20349" y="36"/>
                  </a:lnTo>
                  <a:lnTo>
                    <a:pt x="20411" y="38"/>
                  </a:lnTo>
                  <a:lnTo>
                    <a:pt x="20460" y="76"/>
                  </a:lnTo>
                  <a:lnTo>
                    <a:pt x="20472" y="97"/>
                  </a:lnTo>
                  <a:lnTo>
                    <a:pt x="20473" y="98"/>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55" name="Freeform 96">
              <a:extLst>
                <a:ext uri="{FF2B5EF4-FFF2-40B4-BE49-F238E27FC236}">
                  <a16:creationId xmlns:a16="http://schemas.microsoft.com/office/drawing/2014/main" id="{6C263052-223E-5766-1608-AD39987A0B05}"/>
                </a:ext>
              </a:extLst>
            </p:cNvPr>
            <p:cNvSpPr>
              <a:spLocks/>
            </p:cNvSpPr>
            <p:nvPr/>
          </p:nvSpPr>
          <p:spPr bwMode="auto">
            <a:xfrm>
              <a:off x="31288" y="642"/>
              <a:ext cx="28" cy="37"/>
            </a:xfrm>
            <a:custGeom>
              <a:avLst/>
              <a:gdLst>
                <a:gd name="T0" fmla="+- 0 31316 31288"/>
                <a:gd name="T1" fmla="*/ T0 w 28"/>
                <a:gd name="T2" fmla="+- 0 679 643"/>
                <a:gd name="T3" fmla="*/ 679 h 37"/>
                <a:gd name="T4" fmla="+- 0 31288 31288"/>
                <a:gd name="T5" fmla="*/ T4 w 28"/>
                <a:gd name="T6" fmla="+- 0 656 643"/>
                <a:gd name="T7" fmla="*/ 656 h 37"/>
                <a:gd name="T8" fmla="+- 0 31308 31288"/>
                <a:gd name="T9" fmla="*/ T8 w 28"/>
                <a:gd name="T10" fmla="+- 0 663 643"/>
                <a:gd name="T11" fmla="*/ 663 h 37"/>
                <a:gd name="T12" fmla="+- 0 31314 31288"/>
                <a:gd name="T13" fmla="*/ T12 w 28"/>
                <a:gd name="T14" fmla="+- 0 643 643"/>
                <a:gd name="T15" fmla="*/ 643 h 37"/>
                <a:gd name="T16" fmla="+- 0 31316 31288"/>
                <a:gd name="T17" fmla="*/ T16 w 28"/>
                <a:gd name="T18" fmla="+- 0 679 643"/>
                <a:gd name="T19" fmla="*/ 679 h 37"/>
              </a:gdLst>
              <a:ahLst/>
              <a:cxnLst>
                <a:cxn ang="0">
                  <a:pos x="T1" y="T3"/>
                </a:cxn>
                <a:cxn ang="0">
                  <a:pos x="T5" y="T7"/>
                </a:cxn>
                <a:cxn ang="0">
                  <a:pos x="T9" y="T11"/>
                </a:cxn>
                <a:cxn ang="0">
                  <a:pos x="T13" y="T15"/>
                </a:cxn>
                <a:cxn ang="0">
                  <a:pos x="T17" y="T19"/>
                </a:cxn>
              </a:cxnLst>
              <a:rect l="0" t="0" r="r" b="b"/>
              <a:pathLst>
                <a:path w="28" h="37">
                  <a:moveTo>
                    <a:pt x="28" y="36"/>
                  </a:moveTo>
                  <a:lnTo>
                    <a:pt x="0" y="13"/>
                  </a:lnTo>
                  <a:lnTo>
                    <a:pt x="20" y="20"/>
                  </a:lnTo>
                  <a:lnTo>
                    <a:pt x="26" y="0"/>
                  </a:lnTo>
                  <a:lnTo>
                    <a:pt x="28" y="36"/>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56" name="Freeform 95">
              <a:extLst>
                <a:ext uri="{FF2B5EF4-FFF2-40B4-BE49-F238E27FC236}">
                  <a16:creationId xmlns:a16="http://schemas.microsoft.com/office/drawing/2014/main" id="{9BE2ED07-7CDB-BDE8-3F58-12056D88E648}"/>
                </a:ext>
              </a:extLst>
            </p:cNvPr>
            <p:cNvSpPr>
              <a:spLocks/>
            </p:cNvSpPr>
            <p:nvPr/>
          </p:nvSpPr>
          <p:spPr bwMode="auto">
            <a:xfrm>
              <a:off x="31288" y="642"/>
              <a:ext cx="28" cy="37"/>
            </a:xfrm>
            <a:custGeom>
              <a:avLst/>
              <a:gdLst>
                <a:gd name="T0" fmla="+- 0 31316 31288"/>
                <a:gd name="T1" fmla="*/ T0 w 28"/>
                <a:gd name="T2" fmla="+- 0 679 643"/>
                <a:gd name="T3" fmla="*/ 679 h 37"/>
                <a:gd name="T4" fmla="+- 0 31314 31288"/>
                <a:gd name="T5" fmla="*/ T4 w 28"/>
                <a:gd name="T6" fmla="+- 0 643 643"/>
                <a:gd name="T7" fmla="*/ 643 h 37"/>
                <a:gd name="T8" fmla="+- 0 31308 31288"/>
                <a:gd name="T9" fmla="*/ T8 w 28"/>
                <a:gd name="T10" fmla="+- 0 663 643"/>
                <a:gd name="T11" fmla="*/ 663 h 37"/>
                <a:gd name="T12" fmla="+- 0 31288 31288"/>
                <a:gd name="T13" fmla="*/ T12 w 28"/>
                <a:gd name="T14" fmla="+- 0 656 643"/>
                <a:gd name="T15" fmla="*/ 656 h 37"/>
                <a:gd name="T16" fmla="+- 0 31316 31288"/>
                <a:gd name="T17" fmla="*/ T16 w 28"/>
                <a:gd name="T18" fmla="+- 0 679 643"/>
                <a:gd name="T19" fmla="*/ 679 h 37"/>
              </a:gdLst>
              <a:ahLst/>
              <a:cxnLst>
                <a:cxn ang="0">
                  <a:pos x="T1" y="T3"/>
                </a:cxn>
                <a:cxn ang="0">
                  <a:pos x="T5" y="T7"/>
                </a:cxn>
                <a:cxn ang="0">
                  <a:pos x="T9" y="T11"/>
                </a:cxn>
                <a:cxn ang="0">
                  <a:pos x="T13" y="T15"/>
                </a:cxn>
                <a:cxn ang="0">
                  <a:pos x="T17" y="T19"/>
                </a:cxn>
              </a:cxnLst>
              <a:rect l="0" t="0" r="r" b="b"/>
              <a:pathLst>
                <a:path w="28" h="37">
                  <a:moveTo>
                    <a:pt x="28" y="36"/>
                  </a:moveTo>
                  <a:lnTo>
                    <a:pt x="26" y="0"/>
                  </a:lnTo>
                  <a:lnTo>
                    <a:pt x="20" y="20"/>
                  </a:lnTo>
                  <a:lnTo>
                    <a:pt x="0" y="13"/>
                  </a:lnTo>
                  <a:lnTo>
                    <a:pt x="28" y="36"/>
                  </a:lnTo>
                  <a:close/>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57" name="Freeform 94">
              <a:extLst>
                <a:ext uri="{FF2B5EF4-FFF2-40B4-BE49-F238E27FC236}">
                  <a16:creationId xmlns:a16="http://schemas.microsoft.com/office/drawing/2014/main" id="{1D83A772-6E2E-A223-2FCE-2F8D342DBE8F}"/>
                </a:ext>
              </a:extLst>
            </p:cNvPr>
            <p:cNvSpPr>
              <a:spLocks/>
            </p:cNvSpPr>
            <p:nvPr/>
          </p:nvSpPr>
          <p:spPr bwMode="auto">
            <a:xfrm>
              <a:off x="30541" y="1395"/>
              <a:ext cx="430" cy="170"/>
            </a:xfrm>
            <a:custGeom>
              <a:avLst/>
              <a:gdLst>
                <a:gd name="T0" fmla="+- 0 30965 30542"/>
                <a:gd name="T1" fmla="*/ T0 w 430"/>
                <a:gd name="T2" fmla="+- 0 1565 1395"/>
                <a:gd name="T3" fmla="*/ 1565 h 170"/>
                <a:gd name="T4" fmla="+- 0 30548 30542"/>
                <a:gd name="T5" fmla="*/ T4 w 430"/>
                <a:gd name="T6" fmla="+- 0 1565 1395"/>
                <a:gd name="T7" fmla="*/ 1565 h 170"/>
                <a:gd name="T8" fmla="+- 0 30546 30542"/>
                <a:gd name="T9" fmla="*/ T8 w 430"/>
                <a:gd name="T10" fmla="+- 0 1564 1395"/>
                <a:gd name="T11" fmla="*/ 1564 h 170"/>
                <a:gd name="T12" fmla="+- 0 30543 30542"/>
                <a:gd name="T13" fmla="*/ T12 w 430"/>
                <a:gd name="T14" fmla="+- 0 1561 1395"/>
                <a:gd name="T15" fmla="*/ 1561 h 170"/>
                <a:gd name="T16" fmla="+- 0 30542 30542"/>
                <a:gd name="T17" fmla="*/ T16 w 430"/>
                <a:gd name="T18" fmla="+- 0 1559 1395"/>
                <a:gd name="T19" fmla="*/ 1559 h 170"/>
                <a:gd name="T20" fmla="+- 0 30542 30542"/>
                <a:gd name="T21" fmla="*/ T20 w 430"/>
                <a:gd name="T22" fmla="+- 0 1402 1395"/>
                <a:gd name="T23" fmla="*/ 1402 h 170"/>
                <a:gd name="T24" fmla="+- 0 30543 30542"/>
                <a:gd name="T25" fmla="*/ T24 w 430"/>
                <a:gd name="T26" fmla="+- 0 1400 1395"/>
                <a:gd name="T27" fmla="*/ 1400 h 170"/>
                <a:gd name="T28" fmla="+- 0 30546 30542"/>
                <a:gd name="T29" fmla="*/ T28 w 430"/>
                <a:gd name="T30" fmla="+- 0 1396 1395"/>
                <a:gd name="T31" fmla="*/ 1396 h 170"/>
                <a:gd name="T32" fmla="+- 0 30548 30542"/>
                <a:gd name="T33" fmla="*/ T32 w 430"/>
                <a:gd name="T34" fmla="+- 0 1395 1395"/>
                <a:gd name="T35" fmla="*/ 1395 h 170"/>
                <a:gd name="T36" fmla="+- 0 30551 30542"/>
                <a:gd name="T37" fmla="*/ T36 w 430"/>
                <a:gd name="T38" fmla="+- 0 1395 1395"/>
                <a:gd name="T39" fmla="*/ 1395 h 170"/>
                <a:gd name="T40" fmla="+- 0 30965 30542"/>
                <a:gd name="T41" fmla="*/ T40 w 430"/>
                <a:gd name="T42" fmla="+- 0 1395 1395"/>
                <a:gd name="T43" fmla="*/ 1395 h 170"/>
                <a:gd name="T44" fmla="+- 0 30967 30542"/>
                <a:gd name="T45" fmla="*/ T44 w 430"/>
                <a:gd name="T46" fmla="+- 0 1396 1395"/>
                <a:gd name="T47" fmla="*/ 1396 h 170"/>
                <a:gd name="T48" fmla="+- 0 30970 30542"/>
                <a:gd name="T49" fmla="*/ T48 w 430"/>
                <a:gd name="T50" fmla="+- 0 1400 1395"/>
                <a:gd name="T51" fmla="*/ 1400 h 170"/>
                <a:gd name="T52" fmla="+- 0 30971 30542"/>
                <a:gd name="T53" fmla="*/ T52 w 430"/>
                <a:gd name="T54" fmla="+- 0 1402 1395"/>
                <a:gd name="T55" fmla="*/ 1402 h 170"/>
                <a:gd name="T56" fmla="+- 0 30971 30542"/>
                <a:gd name="T57" fmla="*/ T56 w 430"/>
                <a:gd name="T58" fmla="+- 0 1559 1395"/>
                <a:gd name="T59" fmla="*/ 1559 h 170"/>
                <a:gd name="T60" fmla="+- 0 30970 30542"/>
                <a:gd name="T61" fmla="*/ T60 w 430"/>
                <a:gd name="T62" fmla="+- 0 1561 1395"/>
                <a:gd name="T63" fmla="*/ 1561 h 170"/>
                <a:gd name="T64" fmla="+- 0 30967 30542"/>
                <a:gd name="T65" fmla="*/ T64 w 430"/>
                <a:gd name="T66" fmla="+- 0 1564 1395"/>
                <a:gd name="T67" fmla="*/ 1564 h 170"/>
                <a:gd name="T68" fmla="+- 0 30965 30542"/>
                <a:gd name="T69" fmla="*/ T68 w 430"/>
                <a:gd name="T70" fmla="+- 0 1565 1395"/>
                <a:gd name="T71" fmla="*/ 1565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430" h="170">
                  <a:moveTo>
                    <a:pt x="423" y="170"/>
                  </a:moveTo>
                  <a:lnTo>
                    <a:pt x="6" y="170"/>
                  </a:lnTo>
                  <a:lnTo>
                    <a:pt x="4" y="169"/>
                  </a:lnTo>
                  <a:lnTo>
                    <a:pt x="1" y="166"/>
                  </a:lnTo>
                  <a:lnTo>
                    <a:pt x="0" y="164"/>
                  </a:lnTo>
                  <a:lnTo>
                    <a:pt x="0" y="7"/>
                  </a:lnTo>
                  <a:lnTo>
                    <a:pt x="1" y="5"/>
                  </a:lnTo>
                  <a:lnTo>
                    <a:pt x="4" y="1"/>
                  </a:lnTo>
                  <a:lnTo>
                    <a:pt x="6" y="0"/>
                  </a:lnTo>
                  <a:lnTo>
                    <a:pt x="9" y="0"/>
                  </a:lnTo>
                  <a:lnTo>
                    <a:pt x="423" y="0"/>
                  </a:lnTo>
                  <a:lnTo>
                    <a:pt x="425" y="1"/>
                  </a:lnTo>
                  <a:lnTo>
                    <a:pt x="428" y="5"/>
                  </a:lnTo>
                  <a:lnTo>
                    <a:pt x="429" y="7"/>
                  </a:lnTo>
                  <a:lnTo>
                    <a:pt x="429" y="164"/>
                  </a:lnTo>
                  <a:lnTo>
                    <a:pt x="428" y="166"/>
                  </a:lnTo>
                  <a:lnTo>
                    <a:pt x="425" y="169"/>
                  </a:lnTo>
                  <a:lnTo>
                    <a:pt x="423" y="17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58" name="Freeform 93">
              <a:extLst>
                <a:ext uri="{FF2B5EF4-FFF2-40B4-BE49-F238E27FC236}">
                  <a16:creationId xmlns:a16="http://schemas.microsoft.com/office/drawing/2014/main" id="{884B989C-FF5C-B6CE-5AE3-96ED6EB86C0D}"/>
                </a:ext>
              </a:extLst>
            </p:cNvPr>
            <p:cNvSpPr>
              <a:spLocks/>
            </p:cNvSpPr>
            <p:nvPr/>
          </p:nvSpPr>
          <p:spPr bwMode="auto">
            <a:xfrm>
              <a:off x="30541" y="1395"/>
              <a:ext cx="430" cy="170"/>
            </a:xfrm>
            <a:custGeom>
              <a:avLst/>
              <a:gdLst>
                <a:gd name="T0" fmla="+- 0 30551 30542"/>
                <a:gd name="T1" fmla="*/ T0 w 430"/>
                <a:gd name="T2" fmla="+- 0 1395 1395"/>
                <a:gd name="T3" fmla="*/ 1395 h 170"/>
                <a:gd name="T4" fmla="+- 0 30962 30542"/>
                <a:gd name="T5" fmla="*/ T4 w 430"/>
                <a:gd name="T6" fmla="+- 0 1395 1395"/>
                <a:gd name="T7" fmla="*/ 1395 h 170"/>
                <a:gd name="T8" fmla="+- 0 30965 30542"/>
                <a:gd name="T9" fmla="*/ T8 w 430"/>
                <a:gd name="T10" fmla="+- 0 1395 1395"/>
                <a:gd name="T11" fmla="*/ 1395 h 170"/>
                <a:gd name="T12" fmla="+- 0 30967 30542"/>
                <a:gd name="T13" fmla="*/ T12 w 430"/>
                <a:gd name="T14" fmla="+- 0 1396 1395"/>
                <a:gd name="T15" fmla="*/ 1396 h 170"/>
                <a:gd name="T16" fmla="+- 0 30969 30542"/>
                <a:gd name="T17" fmla="*/ T16 w 430"/>
                <a:gd name="T18" fmla="+- 0 1398 1395"/>
                <a:gd name="T19" fmla="*/ 1398 h 170"/>
                <a:gd name="T20" fmla="+- 0 30970 30542"/>
                <a:gd name="T21" fmla="*/ T20 w 430"/>
                <a:gd name="T22" fmla="+- 0 1400 1395"/>
                <a:gd name="T23" fmla="*/ 1400 h 170"/>
                <a:gd name="T24" fmla="+- 0 30971 30542"/>
                <a:gd name="T25" fmla="*/ T24 w 430"/>
                <a:gd name="T26" fmla="+- 0 1402 1395"/>
                <a:gd name="T27" fmla="*/ 1402 h 170"/>
                <a:gd name="T28" fmla="+- 0 30971 30542"/>
                <a:gd name="T29" fmla="*/ T28 w 430"/>
                <a:gd name="T30" fmla="+- 0 1404 1395"/>
                <a:gd name="T31" fmla="*/ 1404 h 170"/>
                <a:gd name="T32" fmla="+- 0 30971 30542"/>
                <a:gd name="T33" fmla="*/ T32 w 430"/>
                <a:gd name="T34" fmla="+- 0 1556 1395"/>
                <a:gd name="T35" fmla="*/ 1556 h 170"/>
                <a:gd name="T36" fmla="+- 0 30965 30542"/>
                <a:gd name="T37" fmla="*/ T36 w 430"/>
                <a:gd name="T38" fmla="+- 0 1565 1395"/>
                <a:gd name="T39" fmla="*/ 1565 h 170"/>
                <a:gd name="T40" fmla="+- 0 30962 30542"/>
                <a:gd name="T41" fmla="*/ T40 w 430"/>
                <a:gd name="T42" fmla="+- 0 1565 1395"/>
                <a:gd name="T43" fmla="*/ 1565 h 170"/>
                <a:gd name="T44" fmla="+- 0 30551 30542"/>
                <a:gd name="T45" fmla="*/ T44 w 430"/>
                <a:gd name="T46" fmla="+- 0 1565 1395"/>
                <a:gd name="T47" fmla="*/ 1565 h 170"/>
                <a:gd name="T48" fmla="+- 0 30548 30542"/>
                <a:gd name="T49" fmla="*/ T48 w 430"/>
                <a:gd name="T50" fmla="+- 0 1565 1395"/>
                <a:gd name="T51" fmla="*/ 1565 h 170"/>
                <a:gd name="T52" fmla="+- 0 30546 30542"/>
                <a:gd name="T53" fmla="*/ T52 w 430"/>
                <a:gd name="T54" fmla="+- 0 1564 1395"/>
                <a:gd name="T55" fmla="*/ 1564 h 170"/>
                <a:gd name="T56" fmla="+- 0 30545 30542"/>
                <a:gd name="T57" fmla="*/ T56 w 430"/>
                <a:gd name="T58" fmla="+- 0 1562 1395"/>
                <a:gd name="T59" fmla="*/ 1562 h 170"/>
                <a:gd name="T60" fmla="+- 0 30543 30542"/>
                <a:gd name="T61" fmla="*/ T60 w 430"/>
                <a:gd name="T62" fmla="+- 0 1561 1395"/>
                <a:gd name="T63" fmla="*/ 1561 h 170"/>
                <a:gd name="T64" fmla="+- 0 30542 30542"/>
                <a:gd name="T65" fmla="*/ T64 w 430"/>
                <a:gd name="T66" fmla="+- 0 1559 1395"/>
                <a:gd name="T67" fmla="*/ 1559 h 170"/>
                <a:gd name="T68" fmla="+- 0 30542 30542"/>
                <a:gd name="T69" fmla="*/ T68 w 430"/>
                <a:gd name="T70" fmla="+- 0 1556 1395"/>
                <a:gd name="T71" fmla="*/ 1556 h 170"/>
                <a:gd name="T72" fmla="+- 0 30542 30542"/>
                <a:gd name="T73" fmla="*/ T72 w 430"/>
                <a:gd name="T74" fmla="+- 0 1404 1395"/>
                <a:gd name="T75" fmla="*/ 1404 h 170"/>
                <a:gd name="T76" fmla="+- 0 30542 30542"/>
                <a:gd name="T77" fmla="*/ T76 w 430"/>
                <a:gd name="T78" fmla="+- 0 1402 1395"/>
                <a:gd name="T79" fmla="*/ 1402 h 170"/>
                <a:gd name="T80" fmla="+- 0 30543 30542"/>
                <a:gd name="T81" fmla="*/ T80 w 430"/>
                <a:gd name="T82" fmla="+- 0 1400 1395"/>
                <a:gd name="T83" fmla="*/ 1400 h 170"/>
                <a:gd name="T84" fmla="+- 0 30545 30542"/>
                <a:gd name="T85" fmla="*/ T84 w 430"/>
                <a:gd name="T86" fmla="+- 0 1398 1395"/>
                <a:gd name="T87" fmla="*/ 1398 h 170"/>
                <a:gd name="T88" fmla="+- 0 30546 30542"/>
                <a:gd name="T89" fmla="*/ T88 w 430"/>
                <a:gd name="T90" fmla="+- 0 1396 1395"/>
                <a:gd name="T91" fmla="*/ 1396 h 170"/>
                <a:gd name="T92" fmla="+- 0 30548 30542"/>
                <a:gd name="T93" fmla="*/ T92 w 430"/>
                <a:gd name="T94" fmla="+- 0 1395 1395"/>
                <a:gd name="T95" fmla="*/ 1395 h 170"/>
                <a:gd name="T96" fmla="+- 0 30551 30542"/>
                <a:gd name="T97" fmla="*/ T96 w 430"/>
                <a:gd name="T98" fmla="+- 0 1395 1395"/>
                <a:gd name="T99" fmla="*/ 1395 h 17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430" h="170">
                  <a:moveTo>
                    <a:pt x="9" y="0"/>
                  </a:moveTo>
                  <a:lnTo>
                    <a:pt x="420" y="0"/>
                  </a:lnTo>
                  <a:lnTo>
                    <a:pt x="423" y="0"/>
                  </a:lnTo>
                  <a:lnTo>
                    <a:pt x="425" y="1"/>
                  </a:lnTo>
                  <a:lnTo>
                    <a:pt x="427" y="3"/>
                  </a:lnTo>
                  <a:lnTo>
                    <a:pt x="428" y="5"/>
                  </a:lnTo>
                  <a:lnTo>
                    <a:pt x="429" y="7"/>
                  </a:lnTo>
                  <a:lnTo>
                    <a:pt x="429" y="9"/>
                  </a:lnTo>
                  <a:lnTo>
                    <a:pt x="429" y="161"/>
                  </a:lnTo>
                  <a:lnTo>
                    <a:pt x="423" y="170"/>
                  </a:lnTo>
                  <a:lnTo>
                    <a:pt x="420" y="170"/>
                  </a:lnTo>
                  <a:lnTo>
                    <a:pt x="9" y="170"/>
                  </a:lnTo>
                  <a:lnTo>
                    <a:pt x="6" y="170"/>
                  </a:lnTo>
                  <a:lnTo>
                    <a:pt x="4" y="169"/>
                  </a:lnTo>
                  <a:lnTo>
                    <a:pt x="3" y="167"/>
                  </a:lnTo>
                  <a:lnTo>
                    <a:pt x="1" y="166"/>
                  </a:lnTo>
                  <a:lnTo>
                    <a:pt x="0" y="164"/>
                  </a:lnTo>
                  <a:lnTo>
                    <a:pt x="0" y="161"/>
                  </a:lnTo>
                  <a:lnTo>
                    <a:pt x="0" y="9"/>
                  </a:lnTo>
                  <a:lnTo>
                    <a:pt x="0" y="7"/>
                  </a:lnTo>
                  <a:lnTo>
                    <a:pt x="1" y="5"/>
                  </a:lnTo>
                  <a:lnTo>
                    <a:pt x="3" y="3"/>
                  </a:lnTo>
                  <a:lnTo>
                    <a:pt x="4" y="1"/>
                  </a:lnTo>
                  <a:lnTo>
                    <a:pt x="6" y="0"/>
                  </a:lnTo>
                  <a:lnTo>
                    <a:pt x="9" y="0"/>
                  </a:lnTo>
                  <a:close/>
                </a:path>
              </a:pathLst>
            </a:custGeom>
            <a:noFill/>
            <a:ln w="1165">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59" name="Rectangle 92">
              <a:extLst>
                <a:ext uri="{FF2B5EF4-FFF2-40B4-BE49-F238E27FC236}">
                  <a16:creationId xmlns:a16="http://schemas.microsoft.com/office/drawing/2014/main" id="{715EAC26-3D1D-D5C7-C974-68172FD68BCD}"/>
                </a:ext>
              </a:extLst>
            </p:cNvPr>
            <p:cNvSpPr>
              <a:spLocks noChangeArrowheads="1"/>
            </p:cNvSpPr>
            <p:nvPr/>
          </p:nvSpPr>
          <p:spPr bwMode="auto">
            <a:xfrm>
              <a:off x="30897" y="1413"/>
              <a:ext cx="56"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60" name="Rectangle 91">
              <a:extLst>
                <a:ext uri="{FF2B5EF4-FFF2-40B4-BE49-F238E27FC236}">
                  <a16:creationId xmlns:a16="http://schemas.microsoft.com/office/drawing/2014/main" id="{043BDB78-D246-DFDA-AAD2-E89AA22778EA}"/>
                </a:ext>
              </a:extLst>
            </p:cNvPr>
            <p:cNvSpPr>
              <a:spLocks noChangeArrowheads="1"/>
            </p:cNvSpPr>
            <p:nvPr/>
          </p:nvSpPr>
          <p:spPr bwMode="auto">
            <a:xfrm>
              <a:off x="30897" y="1413"/>
              <a:ext cx="56" cy="37"/>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61" name="Rectangle 90">
              <a:extLst>
                <a:ext uri="{FF2B5EF4-FFF2-40B4-BE49-F238E27FC236}">
                  <a16:creationId xmlns:a16="http://schemas.microsoft.com/office/drawing/2014/main" id="{7425E5D4-F68C-B458-3E3F-2DDE44A5A0DF}"/>
                </a:ext>
              </a:extLst>
            </p:cNvPr>
            <p:cNvSpPr>
              <a:spLocks noChangeArrowheads="1"/>
            </p:cNvSpPr>
            <p:nvPr/>
          </p:nvSpPr>
          <p:spPr bwMode="auto">
            <a:xfrm>
              <a:off x="30890" y="1420"/>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62" name="Rectangle 89">
              <a:extLst>
                <a:ext uri="{FF2B5EF4-FFF2-40B4-BE49-F238E27FC236}">
                  <a16:creationId xmlns:a16="http://schemas.microsoft.com/office/drawing/2014/main" id="{100F58F2-7FF1-FF77-AE67-E50CDCCD8F05}"/>
                </a:ext>
              </a:extLst>
            </p:cNvPr>
            <p:cNvSpPr>
              <a:spLocks noChangeArrowheads="1"/>
            </p:cNvSpPr>
            <p:nvPr/>
          </p:nvSpPr>
          <p:spPr bwMode="auto">
            <a:xfrm>
              <a:off x="30890" y="1420"/>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63" name="Rectangle 88">
              <a:extLst>
                <a:ext uri="{FF2B5EF4-FFF2-40B4-BE49-F238E27FC236}">
                  <a16:creationId xmlns:a16="http://schemas.microsoft.com/office/drawing/2014/main" id="{A143FF52-145D-A568-C007-63645A0830A3}"/>
                </a:ext>
              </a:extLst>
            </p:cNvPr>
            <p:cNvSpPr>
              <a:spLocks noChangeArrowheads="1"/>
            </p:cNvSpPr>
            <p:nvPr/>
          </p:nvSpPr>
          <p:spPr bwMode="auto">
            <a:xfrm>
              <a:off x="30890" y="1435"/>
              <a:ext cx="15" cy="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364" name="Rectangle 87">
              <a:extLst>
                <a:ext uri="{FF2B5EF4-FFF2-40B4-BE49-F238E27FC236}">
                  <a16:creationId xmlns:a16="http://schemas.microsoft.com/office/drawing/2014/main" id="{4FC6FEC9-C5AE-F16C-2A62-1FC56ADED0A1}"/>
                </a:ext>
              </a:extLst>
            </p:cNvPr>
            <p:cNvSpPr>
              <a:spLocks noChangeArrowheads="1"/>
            </p:cNvSpPr>
            <p:nvPr/>
          </p:nvSpPr>
          <p:spPr bwMode="auto">
            <a:xfrm>
              <a:off x="30890" y="1435"/>
              <a:ext cx="15" cy="8"/>
            </a:xfrm>
            <a:prstGeom prst="rect">
              <a:avLst/>
            </a:prstGeom>
            <a:noFill/>
            <a:ln w="1165">
              <a:solidFill>
                <a:srgbClr val="17171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65" name="Freeform 86">
              <a:extLst>
                <a:ext uri="{FF2B5EF4-FFF2-40B4-BE49-F238E27FC236}">
                  <a16:creationId xmlns:a16="http://schemas.microsoft.com/office/drawing/2014/main" id="{1C0DBB4D-7346-69D7-BBAA-5A15EBFCB6C5}"/>
                </a:ext>
              </a:extLst>
            </p:cNvPr>
            <p:cNvSpPr>
              <a:spLocks/>
            </p:cNvSpPr>
            <p:nvPr/>
          </p:nvSpPr>
          <p:spPr bwMode="auto">
            <a:xfrm>
              <a:off x="22035" y="1095"/>
              <a:ext cx="9280" cy="285"/>
            </a:xfrm>
            <a:custGeom>
              <a:avLst/>
              <a:gdLst>
                <a:gd name="T0" fmla="+- 0 31315 22036"/>
                <a:gd name="T1" fmla="*/ T0 w 9280"/>
                <a:gd name="T2" fmla="+- 0 1096 1095"/>
                <a:gd name="T3" fmla="*/ 1096 h 285"/>
                <a:gd name="T4" fmla="+- 0 31314 22036"/>
                <a:gd name="T5" fmla="*/ T4 w 9280"/>
                <a:gd name="T6" fmla="+- 0 1098 1095"/>
                <a:gd name="T7" fmla="*/ 1098 h 285"/>
                <a:gd name="T8" fmla="+- 0 31297 22036"/>
                <a:gd name="T9" fmla="*/ T8 w 9280"/>
                <a:gd name="T10" fmla="+- 0 1126 1095"/>
                <a:gd name="T11" fmla="*/ 1126 h 285"/>
                <a:gd name="T12" fmla="+- 0 31232 22036"/>
                <a:gd name="T13" fmla="*/ T12 w 9280"/>
                <a:gd name="T14" fmla="+- 0 1157 1095"/>
                <a:gd name="T15" fmla="*/ 1157 h 285"/>
                <a:gd name="T16" fmla="+- 0 31099 22036"/>
                <a:gd name="T17" fmla="*/ T16 w 9280"/>
                <a:gd name="T18" fmla="+- 0 1161 1095"/>
                <a:gd name="T19" fmla="*/ 1161 h 285"/>
                <a:gd name="T20" fmla="+- 0 30928 22036"/>
                <a:gd name="T21" fmla="*/ T20 w 9280"/>
                <a:gd name="T22" fmla="+- 0 1163 1095"/>
                <a:gd name="T23" fmla="*/ 1163 h 285"/>
                <a:gd name="T24" fmla="+- 0 30707 22036"/>
                <a:gd name="T25" fmla="*/ T24 w 9280"/>
                <a:gd name="T26" fmla="+- 0 1166 1095"/>
                <a:gd name="T27" fmla="*/ 1166 h 285"/>
                <a:gd name="T28" fmla="+- 0 30578 22036"/>
                <a:gd name="T29" fmla="*/ T28 w 9280"/>
                <a:gd name="T30" fmla="+- 0 1167 1095"/>
                <a:gd name="T31" fmla="*/ 1167 h 285"/>
                <a:gd name="T32" fmla="+- 0 30438 22036"/>
                <a:gd name="T33" fmla="*/ T32 w 9280"/>
                <a:gd name="T34" fmla="+- 0 1167 1095"/>
                <a:gd name="T35" fmla="*/ 1167 h 285"/>
                <a:gd name="T36" fmla="+- 0 30288 22036"/>
                <a:gd name="T37" fmla="*/ T36 w 9280"/>
                <a:gd name="T38" fmla="+- 0 1168 1095"/>
                <a:gd name="T39" fmla="*/ 1168 h 285"/>
                <a:gd name="T40" fmla="+- 0 30128 22036"/>
                <a:gd name="T41" fmla="*/ T40 w 9280"/>
                <a:gd name="T42" fmla="+- 0 1169 1095"/>
                <a:gd name="T43" fmla="*/ 1169 h 285"/>
                <a:gd name="T44" fmla="+- 0 29959 22036"/>
                <a:gd name="T45" fmla="*/ T44 w 9280"/>
                <a:gd name="T46" fmla="+- 0 1170 1095"/>
                <a:gd name="T47" fmla="*/ 1170 h 285"/>
                <a:gd name="T48" fmla="+- 0 29781 22036"/>
                <a:gd name="T49" fmla="*/ T48 w 9280"/>
                <a:gd name="T50" fmla="+- 0 1170 1095"/>
                <a:gd name="T51" fmla="*/ 1170 h 285"/>
                <a:gd name="T52" fmla="+- 0 29595 22036"/>
                <a:gd name="T53" fmla="*/ T52 w 9280"/>
                <a:gd name="T54" fmla="+- 0 1171 1095"/>
                <a:gd name="T55" fmla="*/ 1171 h 285"/>
                <a:gd name="T56" fmla="+- 0 29402 22036"/>
                <a:gd name="T57" fmla="*/ T56 w 9280"/>
                <a:gd name="T58" fmla="+- 0 1171 1095"/>
                <a:gd name="T59" fmla="*/ 1171 h 285"/>
                <a:gd name="T60" fmla="+- 0 29201 22036"/>
                <a:gd name="T61" fmla="*/ T60 w 9280"/>
                <a:gd name="T62" fmla="+- 0 1171 1095"/>
                <a:gd name="T63" fmla="*/ 1171 h 285"/>
                <a:gd name="T64" fmla="+- 0 28994 22036"/>
                <a:gd name="T65" fmla="*/ T64 w 9280"/>
                <a:gd name="T66" fmla="+- 0 1172 1095"/>
                <a:gd name="T67" fmla="*/ 1172 h 285"/>
                <a:gd name="T68" fmla="+- 0 28782 22036"/>
                <a:gd name="T69" fmla="*/ T68 w 9280"/>
                <a:gd name="T70" fmla="+- 0 1172 1095"/>
                <a:gd name="T71" fmla="*/ 1172 h 285"/>
                <a:gd name="T72" fmla="+- 0 28564 22036"/>
                <a:gd name="T73" fmla="*/ T72 w 9280"/>
                <a:gd name="T74" fmla="+- 0 1172 1095"/>
                <a:gd name="T75" fmla="*/ 1172 h 285"/>
                <a:gd name="T76" fmla="+- 0 28342 22036"/>
                <a:gd name="T77" fmla="*/ T76 w 9280"/>
                <a:gd name="T78" fmla="+- 0 1172 1095"/>
                <a:gd name="T79" fmla="*/ 1172 h 285"/>
                <a:gd name="T80" fmla="+- 0 28115 22036"/>
                <a:gd name="T81" fmla="*/ T80 w 9280"/>
                <a:gd name="T82" fmla="+- 0 1172 1095"/>
                <a:gd name="T83" fmla="*/ 1172 h 285"/>
                <a:gd name="T84" fmla="+- 0 27886 22036"/>
                <a:gd name="T85" fmla="*/ T84 w 9280"/>
                <a:gd name="T86" fmla="+- 0 1173 1095"/>
                <a:gd name="T87" fmla="*/ 1173 h 285"/>
                <a:gd name="T88" fmla="+- 0 27653 22036"/>
                <a:gd name="T89" fmla="*/ T88 w 9280"/>
                <a:gd name="T90" fmla="+- 0 1173 1095"/>
                <a:gd name="T91" fmla="*/ 1173 h 285"/>
                <a:gd name="T92" fmla="+- 0 27419 22036"/>
                <a:gd name="T93" fmla="*/ T92 w 9280"/>
                <a:gd name="T94" fmla="+- 0 1173 1095"/>
                <a:gd name="T95" fmla="*/ 1173 h 285"/>
                <a:gd name="T96" fmla="+- 0 27182 22036"/>
                <a:gd name="T97" fmla="*/ T96 w 9280"/>
                <a:gd name="T98" fmla="+- 0 1173 1095"/>
                <a:gd name="T99" fmla="*/ 1173 h 285"/>
                <a:gd name="T100" fmla="+- 0 26945 22036"/>
                <a:gd name="T101" fmla="*/ T100 w 9280"/>
                <a:gd name="T102" fmla="+- 0 1173 1095"/>
                <a:gd name="T103" fmla="*/ 1173 h 285"/>
                <a:gd name="T104" fmla="+- 0 26707 22036"/>
                <a:gd name="T105" fmla="*/ T104 w 9280"/>
                <a:gd name="T106" fmla="+- 0 1173 1095"/>
                <a:gd name="T107" fmla="*/ 1173 h 285"/>
                <a:gd name="T108" fmla="+- 0 26470 22036"/>
                <a:gd name="T109" fmla="*/ T108 w 9280"/>
                <a:gd name="T110" fmla="+- 0 1172 1095"/>
                <a:gd name="T111" fmla="*/ 1172 h 285"/>
                <a:gd name="T112" fmla="+- 0 26233 22036"/>
                <a:gd name="T113" fmla="*/ T112 w 9280"/>
                <a:gd name="T114" fmla="+- 0 1172 1095"/>
                <a:gd name="T115" fmla="*/ 1172 h 285"/>
                <a:gd name="T116" fmla="+- 0 25997 22036"/>
                <a:gd name="T117" fmla="*/ T116 w 9280"/>
                <a:gd name="T118" fmla="+- 0 1172 1095"/>
                <a:gd name="T119" fmla="*/ 1172 h 285"/>
                <a:gd name="T120" fmla="+- 0 25763 22036"/>
                <a:gd name="T121" fmla="*/ T120 w 9280"/>
                <a:gd name="T122" fmla="+- 0 1172 1095"/>
                <a:gd name="T123" fmla="*/ 1172 h 285"/>
                <a:gd name="T124" fmla="+- 0 25532 22036"/>
                <a:gd name="T125" fmla="*/ T124 w 9280"/>
                <a:gd name="T126" fmla="+- 0 1172 1095"/>
                <a:gd name="T127" fmla="*/ 1172 h 285"/>
                <a:gd name="T128" fmla="+- 0 25304 22036"/>
                <a:gd name="T129" fmla="*/ T128 w 9280"/>
                <a:gd name="T130" fmla="+- 0 1172 1095"/>
                <a:gd name="T131" fmla="*/ 1172 h 285"/>
                <a:gd name="T132" fmla="+- 0 25079 22036"/>
                <a:gd name="T133" fmla="*/ T132 w 9280"/>
                <a:gd name="T134" fmla="+- 0 1172 1095"/>
                <a:gd name="T135" fmla="*/ 1172 h 285"/>
                <a:gd name="T136" fmla="+- 0 24859 22036"/>
                <a:gd name="T137" fmla="*/ T136 w 9280"/>
                <a:gd name="T138" fmla="+- 0 1172 1095"/>
                <a:gd name="T139" fmla="*/ 1172 h 285"/>
                <a:gd name="T140" fmla="+- 0 24644 22036"/>
                <a:gd name="T141" fmla="*/ T140 w 9280"/>
                <a:gd name="T142" fmla="+- 0 1172 1095"/>
                <a:gd name="T143" fmla="*/ 1172 h 285"/>
                <a:gd name="T144" fmla="+- 0 24434 22036"/>
                <a:gd name="T145" fmla="*/ T144 w 9280"/>
                <a:gd name="T146" fmla="+- 0 1172 1095"/>
                <a:gd name="T147" fmla="*/ 1172 h 285"/>
                <a:gd name="T148" fmla="+- 0 24230 22036"/>
                <a:gd name="T149" fmla="*/ T148 w 9280"/>
                <a:gd name="T150" fmla="+- 0 1172 1095"/>
                <a:gd name="T151" fmla="*/ 1172 h 285"/>
                <a:gd name="T152" fmla="+- 0 24033 22036"/>
                <a:gd name="T153" fmla="*/ T152 w 9280"/>
                <a:gd name="T154" fmla="+- 0 1172 1095"/>
                <a:gd name="T155" fmla="*/ 1172 h 285"/>
                <a:gd name="T156" fmla="+- 0 23843 22036"/>
                <a:gd name="T157" fmla="*/ T156 w 9280"/>
                <a:gd name="T158" fmla="+- 0 1173 1095"/>
                <a:gd name="T159" fmla="*/ 1173 h 285"/>
                <a:gd name="T160" fmla="+- 0 23661 22036"/>
                <a:gd name="T161" fmla="*/ T160 w 9280"/>
                <a:gd name="T162" fmla="+- 0 1173 1095"/>
                <a:gd name="T163" fmla="*/ 1173 h 285"/>
                <a:gd name="T164" fmla="+- 0 23487 22036"/>
                <a:gd name="T165" fmla="*/ T164 w 9280"/>
                <a:gd name="T166" fmla="+- 0 1173 1095"/>
                <a:gd name="T167" fmla="*/ 1173 h 285"/>
                <a:gd name="T168" fmla="+- 0 23322 22036"/>
                <a:gd name="T169" fmla="*/ T168 w 9280"/>
                <a:gd name="T170" fmla="+- 0 1173 1095"/>
                <a:gd name="T171" fmla="*/ 1173 h 285"/>
                <a:gd name="T172" fmla="+- 0 23167 22036"/>
                <a:gd name="T173" fmla="*/ T172 w 9280"/>
                <a:gd name="T174" fmla="+- 0 1174 1095"/>
                <a:gd name="T175" fmla="*/ 1174 h 285"/>
                <a:gd name="T176" fmla="+- 0 23021 22036"/>
                <a:gd name="T177" fmla="*/ T176 w 9280"/>
                <a:gd name="T178" fmla="+- 0 1174 1095"/>
                <a:gd name="T179" fmla="*/ 1174 h 285"/>
                <a:gd name="T180" fmla="+- 0 22887 22036"/>
                <a:gd name="T181" fmla="*/ T180 w 9280"/>
                <a:gd name="T182" fmla="+- 0 1175 1095"/>
                <a:gd name="T183" fmla="*/ 1175 h 285"/>
                <a:gd name="T184" fmla="+- 0 22764 22036"/>
                <a:gd name="T185" fmla="*/ T184 w 9280"/>
                <a:gd name="T186" fmla="+- 0 1175 1095"/>
                <a:gd name="T187" fmla="*/ 1175 h 285"/>
                <a:gd name="T188" fmla="+- 0 22554 22036"/>
                <a:gd name="T189" fmla="*/ T188 w 9280"/>
                <a:gd name="T190" fmla="+- 0 1176 1095"/>
                <a:gd name="T191" fmla="*/ 1176 h 285"/>
                <a:gd name="T192" fmla="+- 0 22396 22036"/>
                <a:gd name="T193" fmla="*/ T192 w 9280"/>
                <a:gd name="T194" fmla="+- 0 1178 1095"/>
                <a:gd name="T195" fmla="*/ 1178 h 285"/>
                <a:gd name="T196" fmla="+- 0 22190 22036"/>
                <a:gd name="T197" fmla="*/ T196 w 9280"/>
                <a:gd name="T198" fmla="+- 0 1220 1095"/>
                <a:gd name="T199" fmla="*/ 1220 h 285"/>
                <a:gd name="T200" fmla="+- 0 22079 22036"/>
                <a:gd name="T201" fmla="*/ T200 w 9280"/>
                <a:gd name="T202" fmla="+- 0 1325 1095"/>
                <a:gd name="T203" fmla="*/ 1325 h 28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Lst>
              <a:rect l="0" t="0" r="r" b="b"/>
              <a:pathLst>
                <a:path w="9280" h="285">
                  <a:moveTo>
                    <a:pt x="9279" y="0"/>
                  </a:moveTo>
                  <a:lnTo>
                    <a:pt x="9279" y="1"/>
                  </a:lnTo>
                  <a:lnTo>
                    <a:pt x="9278" y="2"/>
                  </a:lnTo>
                  <a:lnTo>
                    <a:pt x="9278" y="3"/>
                  </a:lnTo>
                  <a:lnTo>
                    <a:pt x="9277" y="4"/>
                  </a:lnTo>
                  <a:lnTo>
                    <a:pt x="9261" y="31"/>
                  </a:lnTo>
                  <a:lnTo>
                    <a:pt x="9253" y="41"/>
                  </a:lnTo>
                  <a:lnTo>
                    <a:pt x="9196" y="62"/>
                  </a:lnTo>
                  <a:lnTo>
                    <a:pt x="9127" y="64"/>
                  </a:lnTo>
                  <a:lnTo>
                    <a:pt x="9063" y="66"/>
                  </a:lnTo>
                  <a:lnTo>
                    <a:pt x="8984" y="67"/>
                  </a:lnTo>
                  <a:lnTo>
                    <a:pt x="8892" y="68"/>
                  </a:lnTo>
                  <a:lnTo>
                    <a:pt x="8788" y="70"/>
                  </a:lnTo>
                  <a:lnTo>
                    <a:pt x="8671" y="71"/>
                  </a:lnTo>
                  <a:lnTo>
                    <a:pt x="8608" y="71"/>
                  </a:lnTo>
                  <a:lnTo>
                    <a:pt x="8542" y="72"/>
                  </a:lnTo>
                  <a:lnTo>
                    <a:pt x="8474" y="72"/>
                  </a:lnTo>
                  <a:lnTo>
                    <a:pt x="8402" y="72"/>
                  </a:lnTo>
                  <a:lnTo>
                    <a:pt x="8329" y="73"/>
                  </a:lnTo>
                  <a:lnTo>
                    <a:pt x="8252" y="73"/>
                  </a:lnTo>
                  <a:lnTo>
                    <a:pt x="8174" y="74"/>
                  </a:lnTo>
                  <a:lnTo>
                    <a:pt x="8092" y="74"/>
                  </a:lnTo>
                  <a:lnTo>
                    <a:pt x="8009" y="74"/>
                  </a:lnTo>
                  <a:lnTo>
                    <a:pt x="7923" y="75"/>
                  </a:lnTo>
                  <a:lnTo>
                    <a:pt x="7835" y="75"/>
                  </a:lnTo>
                  <a:lnTo>
                    <a:pt x="7745" y="75"/>
                  </a:lnTo>
                  <a:lnTo>
                    <a:pt x="7653" y="75"/>
                  </a:lnTo>
                  <a:lnTo>
                    <a:pt x="7559" y="76"/>
                  </a:lnTo>
                  <a:lnTo>
                    <a:pt x="7463" y="76"/>
                  </a:lnTo>
                  <a:lnTo>
                    <a:pt x="7366" y="76"/>
                  </a:lnTo>
                  <a:lnTo>
                    <a:pt x="7266" y="76"/>
                  </a:lnTo>
                  <a:lnTo>
                    <a:pt x="7165" y="76"/>
                  </a:lnTo>
                  <a:lnTo>
                    <a:pt x="7062" y="77"/>
                  </a:lnTo>
                  <a:lnTo>
                    <a:pt x="6958" y="77"/>
                  </a:lnTo>
                  <a:lnTo>
                    <a:pt x="6853" y="77"/>
                  </a:lnTo>
                  <a:lnTo>
                    <a:pt x="6746" y="77"/>
                  </a:lnTo>
                  <a:lnTo>
                    <a:pt x="6638" y="77"/>
                  </a:lnTo>
                  <a:lnTo>
                    <a:pt x="6528" y="77"/>
                  </a:lnTo>
                  <a:lnTo>
                    <a:pt x="6417" y="77"/>
                  </a:lnTo>
                  <a:lnTo>
                    <a:pt x="6306" y="77"/>
                  </a:lnTo>
                  <a:lnTo>
                    <a:pt x="6193" y="77"/>
                  </a:lnTo>
                  <a:lnTo>
                    <a:pt x="6079" y="77"/>
                  </a:lnTo>
                  <a:lnTo>
                    <a:pt x="5965" y="77"/>
                  </a:lnTo>
                  <a:lnTo>
                    <a:pt x="5850" y="78"/>
                  </a:lnTo>
                  <a:lnTo>
                    <a:pt x="5734" y="78"/>
                  </a:lnTo>
                  <a:lnTo>
                    <a:pt x="5617" y="78"/>
                  </a:lnTo>
                  <a:lnTo>
                    <a:pt x="5500" y="78"/>
                  </a:lnTo>
                  <a:lnTo>
                    <a:pt x="5383" y="78"/>
                  </a:lnTo>
                  <a:lnTo>
                    <a:pt x="5265" y="78"/>
                  </a:lnTo>
                  <a:lnTo>
                    <a:pt x="5146" y="78"/>
                  </a:lnTo>
                  <a:lnTo>
                    <a:pt x="5028" y="78"/>
                  </a:lnTo>
                  <a:lnTo>
                    <a:pt x="4909" y="78"/>
                  </a:lnTo>
                  <a:lnTo>
                    <a:pt x="4790" y="78"/>
                  </a:lnTo>
                  <a:lnTo>
                    <a:pt x="4671" y="78"/>
                  </a:lnTo>
                  <a:lnTo>
                    <a:pt x="4552" y="77"/>
                  </a:lnTo>
                  <a:lnTo>
                    <a:pt x="4434" y="77"/>
                  </a:lnTo>
                  <a:lnTo>
                    <a:pt x="4315" y="77"/>
                  </a:lnTo>
                  <a:lnTo>
                    <a:pt x="4197" y="77"/>
                  </a:lnTo>
                  <a:lnTo>
                    <a:pt x="4079" y="77"/>
                  </a:lnTo>
                  <a:lnTo>
                    <a:pt x="3961" y="77"/>
                  </a:lnTo>
                  <a:lnTo>
                    <a:pt x="3844" y="77"/>
                  </a:lnTo>
                  <a:lnTo>
                    <a:pt x="3727" y="77"/>
                  </a:lnTo>
                  <a:lnTo>
                    <a:pt x="3611" y="77"/>
                  </a:lnTo>
                  <a:lnTo>
                    <a:pt x="3496" y="77"/>
                  </a:lnTo>
                  <a:lnTo>
                    <a:pt x="3382" y="77"/>
                  </a:lnTo>
                  <a:lnTo>
                    <a:pt x="3268" y="77"/>
                  </a:lnTo>
                  <a:lnTo>
                    <a:pt x="3155" y="77"/>
                  </a:lnTo>
                  <a:lnTo>
                    <a:pt x="3043" y="77"/>
                  </a:lnTo>
                  <a:lnTo>
                    <a:pt x="2933" y="77"/>
                  </a:lnTo>
                  <a:lnTo>
                    <a:pt x="2823" y="77"/>
                  </a:lnTo>
                  <a:lnTo>
                    <a:pt x="2715" y="77"/>
                  </a:lnTo>
                  <a:lnTo>
                    <a:pt x="2608" y="77"/>
                  </a:lnTo>
                  <a:lnTo>
                    <a:pt x="2502" y="77"/>
                  </a:lnTo>
                  <a:lnTo>
                    <a:pt x="2398" y="77"/>
                  </a:lnTo>
                  <a:lnTo>
                    <a:pt x="2295" y="77"/>
                  </a:lnTo>
                  <a:lnTo>
                    <a:pt x="2194" y="77"/>
                  </a:lnTo>
                  <a:lnTo>
                    <a:pt x="2095" y="77"/>
                  </a:lnTo>
                  <a:lnTo>
                    <a:pt x="1997" y="77"/>
                  </a:lnTo>
                  <a:lnTo>
                    <a:pt x="1901" y="77"/>
                  </a:lnTo>
                  <a:lnTo>
                    <a:pt x="1807" y="78"/>
                  </a:lnTo>
                  <a:lnTo>
                    <a:pt x="1715" y="78"/>
                  </a:lnTo>
                  <a:lnTo>
                    <a:pt x="1625" y="78"/>
                  </a:lnTo>
                  <a:lnTo>
                    <a:pt x="1537" y="78"/>
                  </a:lnTo>
                  <a:lnTo>
                    <a:pt x="1451" y="78"/>
                  </a:lnTo>
                  <a:lnTo>
                    <a:pt x="1367" y="78"/>
                  </a:lnTo>
                  <a:lnTo>
                    <a:pt x="1286" y="78"/>
                  </a:lnTo>
                  <a:lnTo>
                    <a:pt x="1207" y="78"/>
                  </a:lnTo>
                  <a:lnTo>
                    <a:pt x="1131" y="79"/>
                  </a:lnTo>
                  <a:lnTo>
                    <a:pt x="1057" y="79"/>
                  </a:lnTo>
                  <a:lnTo>
                    <a:pt x="985" y="79"/>
                  </a:lnTo>
                  <a:lnTo>
                    <a:pt x="917" y="79"/>
                  </a:lnTo>
                  <a:lnTo>
                    <a:pt x="851" y="80"/>
                  </a:lnTo>
                  <a:lnTo>
                    <a:pt x="788" y="80"/>
                  </a:lnTo>
                  <a:lnTo>
                    <a:pt x="728" y="80"/>
                  </a:lnTo>
                  <a:lnTo>
                    <a:pt x="617" y="81"/>
                  </a:lnTo>
                  <a:lnTo>
                    <a:pt x="518" y="81"/>
                  </a:lnTo>
                  <a:lnTo>
                    <a:pt x="432" y="82"/>
                  </a:lnTo>
                  <a:lnTo>
                    <a:pt x="360" y="83"/>
                  </a:lnTo>
                  <a:lnTo>
                    <a:pt x="280" y="85"/>
                  </a:lnTo>
                  <a:lnTo>
                    <a:pt x="154" y="125"/>
                  </a:lnTo>
                  <a:lnTo>
                    <a:pt x="94" y="175"/>
                  </a:lnTo>
                  <a:lnTo>
                    <a:pt x="43" y="230"/>
                  </a:lnTo>
                  <a:lnTo>
                    <a:pt x="0" y="285"/>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66" name="Freeform 85">
              <a:extLst>
                <a:ext uri="{FF2B5EF4-FFF2-40B4-BE49-F238E27FC236}">
                  <a16:creationId xmlns:a16="http://schemas.microsoft.com/office/drawing/2014/main" id="{28A5CD6D-FD0D-E2B3-FB49-AC8E2FB3830D}"/>
                </a:ext>
              </a:extLst>
            </p:cNvPr>
            <p:cNvSpPr>
              <a:spLocks/>
            </p:cNvSpPr>
            <p:nvPr/>
          </p:nvSpPr>
          <p:spPr bwMode="auto">
            <a:xfrm>
              <a:off x="22025" y="1359"/>
              <a:ext cx="32" cy="36"/>
            </a:xfrm>
            <a:custGeom>
              <a:avLst/>
              <a:gdLst>
                <a:gd name="T0" fmla="+- 0 22025 22025"/>
                <a:gd name="T1" fmla="*/ T0 w 32"/>
                <a:gd name="T2" fmla="+- 0 1395 1360"/>
                <a:gd name="T3" fmla="*/ 1395 h 36"/>
                <a:gd name="T4" fmla="+- 0 22032 22025"/>
                <a:gd name="T5" fmla="*/ T4 w 32"/>
                <a:gd name="T6" fmla="+- 0 1360 1360"/>
                <a:gd name="T7" fmla="*/ 1360 h 36"/>
                <a:gd name="T8" fmla="+- 0 22036 22025"/>
                <a:gd name="T9" fmla="*/ T8 w 32"/>
                <a:gd name="T10" fmla="+- 0 1380 1360"/>
                <a:gd name="T11" fmla="*/ 1380 h 36"/>
                <a:gd name="T12" fmla="+- 0 22056 22025"/>
                <a:gd name="T13" fmla="*/ T12 w 32"/>
                <a:gd name="T14" fmla="+- 0 1377 1360"/>
                <a:gd name="T15" fmla="*/ 1377 h 36"/>
                <a:gd name="T16" fmla="+- 0 22025 22025"/>
                <a:gd name="T17" fmla="*/ T16 w 32"/>
                <a:gd name="T18" fmla="+- 0 1395 1360"/>
                <a:gd name="T19" fmla="*/ 1395 h 36"/>
              </a:gdLst>
              <a:ahLst/>
              <a:cxnLst>
                <a:cxn ang="0">
                  <a:pos x="T1" y="T3"/>
                </a:cxn>
                <a:cxn ang="0">
                  <a:pos x="T5" y="T7"/>
                </a:cxn>
                <a:cxn ang="0">
                  <a:pos x="T9" y="T11"/>
                </a:cxn>
                <a:cxn ang="0">
                  <a:pos x="T13" y="T15"/>
                </a:cxn>
                <a:cxn ang="0">
                  <a:pos x="T17" y="T19"/>
                </a:cxn>
              </a:cxnLst>
              <a:rect l="0" t="0" r="r" b="b"/>
              <a:pathLst>
                <a:path w="32" h="36">
                  <a:moveTo>
                    <a:pt x="0" y="35"/>
                  </a:moveTo>
                  <a:lnTo>
                    <a:pt x="7" y="0"/>
                  </a:lnTo>
                  <a:lnTo>
                    <a:pt x="11" y="20"/>
                  </a:lnTo>
                  <a:lnTo>
                    <a:pt x="31" y="17"/>
                  </a:lnTo>
                  <a:lnTo>
                    <a:pt x="0" y="35"/>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67" name="AutoShape 84">
              <a:extLst>
                <a:ext uri="{FF2B5EF4-FFF2-40B4-BE49-F238E27FC236}">
                  <a16:creationId xmlns:a16="http://schemas.microsoft.com/office/drawing/2014/main" id="{C90574A6-37D3-F8FA-B5BD-47042C314A40}"/>
                </a:ext>
              </a:extLst>
            </p:cNvPr>
            <p:cNvSpPr>
              <a:spLocks/>
            </p:cNvSpPr>
            <p:nvPr/>
          </p:nvSpPr>
          <p:spPr bwMode="auto">
            <a:xfrm>
              <a:off x="12544" y="511"/>
              <a:ext cx="18772" cy="884"/>
            </a:xfrm>
            <a:custGeom>
              <a:avLst/>
              <a:gdLst>
                <a:gd name="T0" fmla="+- 0 22032 12544"/>
                <a:gd name="T1" fmla="*/ T0 w 18772"/>
                <a:gd name="T2" fmla="+- 0 1360 512"/>
                <a:gd name="T3" fmla="*/ 1360 h 884"/>
                <a:gd name="T4" fmla="+- 0 12632 12544"/>
                <a:gd name="T5" fmla="*/ T4 w 18772"/>
                <a:gd name="T6" fmla="+- 0 512 512"/>
                <a:gd name="T7" fmla="*/ 512 h 884"/>
                <a:gd name="T8" fmla="+- 0 12831 12544"/>
                <a:gd name="T9" fmla="*/ T8 w 18772"/>
                <a:gd name="T10" fmla="+- 0 512 512"/>
                <a:gd name="T11" fmla="*/ 512 h 884"/>
                <a:gd name="T12" fmla="+- 0 13059 12544"/>
                <a:gd name="T13" fmla="*/ T12 w 18772"/>
                <a:gd name="T14" fmla="+- 0 512 512"/>
                <a:gd name="T15" fmla="*/ 512 h 884"/>
                <a:gd name="T16" fmla="+- 0 13315 12544"/>
                <a:gd name="T17" fmla="*/ T16 w 18772"/>
                <a:gd name="T18" fmla="+- 0 513 512"/>
                <a:gd name="T19" fmla="*/ 513 h 884"/>
                <a:gd name="T20" fmla="+- 0 13597 12544"/>
                <a:gd name="T21" fmla="*/ T20 w 18772"/>
                <a:gd name="T22" fmla="+- 0 513 512"/>
                <a:gd name="T23" fmla="*/ 513 h 884"/>
                <a:gd name="T24" fmla="+- 0 13904 12544"/>
                <a:gd name="T25" fmla="*/ T24 w 18772"/>
                <a:gd name="T26" fmla="+- 0 514 512"/>
                <a:gd name="T27" fmla="*/ 514 h 884"/>
                <a:gd name="T28" fmla="+- 0 14235 12544"/>
                <a:gd name="T29" fmla="*/ T28 w 18772"/>
                <a:gd name="T30" fmla="+- 0 515 512"/>
                <a:gd name="T31" fmla="*/ 515 h 884"/>
                <a:gd name="T32" fmla="+- 0 14588 12544"/>
                <a:gd name="T33" fmla="*/ T32 w 18772"/>
                <a:gd name="T34" fmla="+- 0 515 512"/>
                <a:gd name="T35" fmla="*/ 515 h 884"/>
                <a:gd name="T36" fmla="+- 0 14962 12544"/>
                <a:gd name="T37" fmla="*/ T36 w 18772"/>
                <a:gd name="T38" fmla="+- 0 516 512"/>
                <a:gd name="T39" fmla="*/ 516 h 884"/>
                <a:gd name="T40" fmla="+- 0 15356 12544"/>
                <a:gd name="T41" fmla="*/ T40 w 18772"/>
                <a:gd name="T42" fmla="+- 0 517 512"/>
                <a:gd name="T43" fmla="*/ 517 h 884"/>
                <a:gd name="T44" fmla="+- 0 15768 12544"/>
                <a:gd name="T45" fmla="*/ T44 w 18772"/>
                <a:gd name="T46" fmla="+- 0 518 512"/>
                <a:gd name="T47" fmla="*/ 518 h 884"/>
                <a:gd name="T48" fmla="+- 0 16196 12544"/>
                <a:gd name="T49" fmla="*/ T48 w 18772"/>
                <a:gd name="T50" fmla="+- 0 519 512"/>
                <a:gd name="T51" fmla="*/ 519 h 884"/>
                <a:gd name="T52" fmla="+- 0 16640 12544"/>
                <a:gd name="T53" fmla="*/ T52 w 18772"/>
                <a:gd name="T54" fmla="+- 0 520 512"/>
                <a:gd name="T55" fmla="*/ 520 h 884"/>
                <a:gd name="T56" fmla="+- 0 17098 12544"/>
                <a:gd name="T57" fmla="*/ T56 w 18772"/>
                <a:gd name="T58" fmla="+- 0 521 512"/>
                <a:gd name="T59" fmla="*/ 521 h 884"/>
                <a:gd name="T60" fmla="+- 0 17568 12544"/>
                <a:gd name="T61" fmla="*/ T60 w 18772"/>
                <a:gd name="T62" fmla="+- 0 522 512"/>
                <a:gd name="T63" fmla="*/ 522 h 884"/>
                <a:gd name="T64" fmla="+- 0 18050 12544"/>
                <a:gd name="T65" fmla="*/ T64 w 18772"/>
                <a:gd name="T66" fmla="+- 0 524 512"/>
                <a:gd name="T67" fmla="*/ 524 h 884"/>
                <a:gd name="T68" fmla="+- 0 18542 12544"/>
                <a:gd name="T69" fmla="*/ T68 w 18772"/>
                <a:gd name="T70" fmla="+- 0 525 512"/>
                <a:gd name="T71" fmla="*/ 525 h 884"/>
                <a:gd name="T72" fmla="+- 0 19042 12544"/>
                <a:gd name="T73" fmla="*/ T72 w 18772"/>
                <a:gd name="T74" fmla="+- 0 526 512"/>
                <a:gd name="T75" fmla="*/ 526 h 884"/>
                <a:gd name="T76" fmla="+- 0 19549 12544"/>
                <a:gd name="T77" fmla="*/ T76 w 18772"/>
                <a:gd name="T78" fmla="+- 0 528 512"/>
                <a:gd name="T79" fmla="*/ 528 h 884"/>
                <a:gd name="T80" fmla="+- 0 20062 12544"/>
                <a:gd name="T81" fmla="*/ T80 w 18772"/>
                <a:gd name="T82" fmla="+- 0 529 512"/>
                <a:gd name="T83" fmla="*/ 529 h 884"/>
                <a:gd name="T84" fmla="+- 0 20579 12544"/>
                <a:gd name="T85" fmla="*/ T84 w 18772"/>
                <a:gd name="T86" fmla="+- 0 531 512"/>
                <a:gd name="T87" fmla="*/ 531 h 884"/>
                <a:gd name="T88" fmla="+- 0 21099 12544"/>
                <a:gd name="T89" fmla="*/ T88 w 18772"/>
                <a:gd name="T90" fmla="+- 0 533 512"/>
                <a:gd name="T91" fmla="*/ 533 h 884"/>
                <a:gd name="T92" fmla="+- 0 21621 12544"/>
                <a:gd name="T93" fmla="*/ T92 w 18772"/>
                <a:gd name="T94" fmla="+- 0 535 512"/>
                <a:gd name="T95" fmla="*/ 535 h 884"/>
                <a:gd name="T96" fmla="+- 0 22143 12544"/>
                <a:gd name="T97" fmla="*/ T96 w 18772"/>
                <a:gd name="T98" fmla="+- 0 537 512"/>
                <a:gd name="T99" fmla="*/ 537 h 884"/>
                <a:gd name="T100" fmla="+- 0 22664 12544"/>
                <a:gd name="T101" fmla="*/ T100 w 18772"/>
                <a:gd name="T102" fmla="+- 0 539 512"/>
                <a:gd name="T103" fmla="*/ 539 h 884"/>
                <a:gd name="T104" fmla="+- 0 23182 12544"/>
                <a:gd name="T105" fmla="*/ T104 w 18772"/>
                <a:gd name="T106" fmla="+- 0 541 512"/>
                <a:gd name="T107" fmla="*/ 541 h 884"/>
                <a:gd name="T108" fmla="+- 0 23696 12544"/>
                <a:gd name="T109" fmla="*/ T108 w 18772"/>
                <a:gd name="T110" fmla="+- 0 543 512"/>
                <a:gd name="T111" fmla="*/ 543 h 884"/>
                <a:gd name="T112" fmla="+- 0 24205 12544"/>
                <a:gd name="T113" fmla="*/ T112 w 18772"/>
                <a:gd name="T114" fmla="+- 0 545 512"/>
                <a:gd name="T115" fmla="*/ 545 h 884"/>
                <a:gd name="T116" fmla="+- 0 24708 12544"/>
                <a:gd name="T117" fmla="*/ T116 w 18772"/>
                <a:gd name="T118" fmla="+- 0 547 512"/>
                <a:gd name="T119" fmla="*/ 547 h 884"/>
                <a:gd name="T120" fmla="+- 0 25202 12544"/>
                <a:gd name="T121" fmla="*/ T120 w 18772"/>
                <a:gd name="T122" fmla="+- 0 550 512"/>
                <a:gd name="T123" fmla="*/ 550 h 884"/>
                <a:gd name="T124" fmla="+- 0 25687 12544"/>
                <a:gd name="T125" fmla="*/ T124 w 18772"/>
                <a:gd name="T126" fmla="+- 0 552 512"/>
                <a:gd name="T127" fmla="*/ 552 h 884"/>
                <a:gd name="T128" fmla="+- 0 26160 12544"/>
                <a:gd name="T129" fmla="*/ T128 w 18772"/>
                <a:gd name="T130" fmla="+- 0 555 512"/>
                <a:gd name="T131" fmla="*/ 555 h 884"/>
                <a:gd name="T132" fmla="+- 0 26622 12544"/>
                <a:gd name="T133" fmla="*/ T132 w 18772"/>
                <a:gd name="T134" fmla="+- 0 558 512"/>
                <a:gd name="T135" fmla="*/ 558 h 884"/>
                <a:gd name="T136" fmla="+- 0 27070 12544"/>
                <a:gd name="T137" fmla="*/ T136 w 18772"/>
                <a:gd name="T138" fmla="+- 0 561 512"/>
                <a:gd name="T139" fmla="*/ 561 h 884"/>
                <a:gd name="T140" fmla="+- 0 27503 12544"/>
                <a:gd name="T141" fmla="*/ T140 w 18772"/>
                <a:gd name="T142" fmla="+- 0 563 512"/>
                <a:gd name="T143" fmla="*/ 563 h 884"/>
                <a:gd name="T144" fmla="+- 0 27920 12544"/>
                <a:gd name="T145" fmla="*/ T144 w 18772"/>
                <a:gd name="T146" fmla="+- 0 566 512"/>
                <a:gd name="T147" fmla="*/ 566 h 884"/>
                <a:gd name="T148" fmla="+- 0 28319 12544"/>
                <a:gd name="T149" fmla="*/ T148 w 18772"/>
                <a:gd name="T150" fmla="+- 0 569 512"/>
                <a:gd name="T151" fmla="*/ 569 h 884"/>
                <a:gd name="T152" fmla="+- 0 28699 12544"/>
                <a:gd name="T153" fmla="*/ T152 w 18772"/>
                <a:gd name="T154" fmla="+- 0 573 512"/>
                <a:gd name="T155" fmla="*/ 573 h 884"/>
                <a:gd name="T156" fmla="+- 0 29058 12544"/>
                <a:gd name="T157" fmla="*/ T156 w 18772"/>
                <a:gd name="T158" fmla="+- 0 576 512"/>
                <a:gd name="T159" fmla="*/ 576 h 884"/>
                <a:gd name="T160" fmla="+- 0 29396 12544"/>
                <a:gd name="T161" fmla="*/ T160 w 18772"/>
                <a:gd name="T162" fmla="+- 0 579 512"/>
                <a:gd name="T163" fmla="*/ 579 h 884"/>
                <a:gd name="T164" fmla="+- 0 29710 12544"/>
                <a:gd name="T165" fmla="*/ T164 w 18772"/>
                <a:gd name="T166" fmla="+- 0 583 512"/>
                <a:gd name="T167" fmla="*/ 583 h 884"/>
                <a:gd name="T168" fmla="+- 0 29999 12544"/>
                <a:gd name="T169" fmla="*/ T168 w 18772"/>
                <a:gd name="T170" fmla="+- 0 586 512"/>
                <a:gd name="T171" fmla="*/ 586 h 884"/>
                <a:gd name="T172" fmla="+- 0 30263 12544"/>
                <a:gd name="T173" fmla="*/ T172 w 18772"/>
                <a:gd name="T174" fmla="+- 0 590 512"/>
                <a:gd name="T175" fmla="*/ 590 h 884"/>
                <a:gd name="T176" fmla="+- 0 30499 12544"/>
                <a:gd name="T177" fmla="*/ T176 w 18772"/>
                <a:gd name="T178" fmla="+- 0 594 512"/>
                <a:gd name="T179" fmla="*/ 594 h 884"/>
                <a:gd name="T180" fmla="+- 0 30706 12544"/>
                <a:gd name="T181" fmla="*/ T180 w 18772"/>
                <a:gd name="T182" fmla="+- 0 598 512"/>
                <a:gd name="T183" fmla="*/ 598 h 884"/>
                <a:gd name="T184" fmla="+- 0 30883 12544"/>
                <a:gd name="T185" fmla="*/ T184 w 18772"/>
                <a:gd name="T186" fmla="+- 0 602 512"/>
                <a:gd name="T187" fmla="*/ 602 h 884"/>
                <a:gd name="T188" fmla="+- 0 31029 12544"/>
                <a:gd name="T189" fmla="*/ T188 w 18772"/>
                <a:gd name="T190" fmla="+- 0 606 512"/>
                <a:gd name="T191" fmla="*/ 606 h 884"/>
                <a:gd name="T192" fmla="+- 0 31142 12544"/>
                <a:gd name="T193" fmla="*/ T192 w 18772"/>
                <a:gd name="T194" fmla="+- 0 610 512"/>
                <a:gd name="T195" fmla="*/ 610 h 884"/>
                <a:gd name="T196" fmla="+- 0 31220 12544"/>
                <a:gd name="T197" fmla="*/ T196 w 18772"/>
                <a:gd name="T198" fmla="+- 0 614 512"/>
                <a:gd name="T199" fmla="*/ 614 h 884"/>
                <a:gd name="T200" fmla="+- 0 31263 12544"/>
                <a:gd name="T201" fmla="*/ T200 w 18772"/>
                <a:gd name="T202" fmla="+- 0 619 512"/>
                <a:gd name="T203" fmla="*/ 619 h 884"/>
                <a:gd name="T204" fmla="+- 0 31288 12544"/>
                <a:gd name="T205" fmla="*/ T204 w 18772"/>
                <a:gd name="T206" fmla="+- 0 638 512"/>
                <a:gd name="T207" fmla="*/ 638 h 884"/>
                <a:gd name="T208" fmla="+- 0 31311 12544"/>
                <a:gd name="T209" fmla="*/ T208 w 18772"/>
                <a:gd name="T210" fmla="+- 0 670 512"/>
                <a:gd name="T211" fmla="*/ 670 h 884"/>
                <a:gd name="T212" fmla="+- 0 31316 12544"/>
                <a:gd name="T213" fmla="*/ T212 w 18772"/>
                <a:gd name="T214" fmla="+- 0 679 512"/>
                <a:gd name="T215" fmla="*/ 679 h 88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Lst>
              <a:rect l="0" t="0" r="r" b="b"/>
              <a:pathLst>
                <a:path w="18772" h="884">
                  <a:moveTo>
                    <a:pt x="9481" y="883"/>
                  </a:moveTo>
                  <a:lnTo>
                    <a:pt x="9512" y="865"/>
                  </a:lnTo>
                  <a:lnTo>
                    <a:pt x="9492" y="868"/>
                  </a:lnTo>
                  <a:lnTo>
                    <a:pt x="9488" y="848"/>
                  </a:lnTo>
                  <a:lnTo>
                    <a:pt x="9481" y="883"/>
                  </a:lnTo>
                  <a:close/>
                  <a:moveTo>
                    <a:pt x="0" y="0"/>
                  </a:moveTo>
                  <a:lnTo>
                    <a:pt x="43" y="0"/>
                  </a:lnTo>
                  <a:lnTo>
                    <a:pt x="88" y="0"/>
                  </a:lnTo>
                  <a:lnTo>
                    <a:pt x="135" y="0"/>
                  </a:lnTo>
                  <a:lnTo>
                    <a:pt x="184" y="0"/>
                  </a:lnTo>
                  <a:lnTo>
                    <a:pt x="234" y="0"/>
                  </a:lnTo>
                  <a:lnTo>
                    <a:pt x="287" y="0"/>
                  </a:lnTo>
                  <a:lnTo>
                    <a:pt x="341" y="0"/>
                  </a:lnTo>
                  <a:lnTo>
                    <a:pt x="397" y="0"/>
                  </a:lnTo>
                  <a:lnTo>
                    <a:pt x="455" y="0"/>
                  </a:lnTo>
                  <a:lnTo>
                    <a:pt x="515" y="0"/>
                  </a:lnTo>
                  <a:lnTo>
                    <a:pt x="576" y="1"/>
                  </a:lnTo>
                  <a:lnTo>
                    <a:pt x="639" y="1"/>
                  </a:lnTo>
                  <a:lnTo>
                    <a:pt x="704" y="1"/>
                  </a:lnTo>
                  <a:lnTo>
                    <a:pt x="771" y="1"/>
                  </a:lnTo>
                  <a:lnTo>
                    <a:pt x="839" y="1"/>
                  </a:lnTo>
                  <a:lnTo>
                    <a:pt x="908" y="1"/>
                  </a:lnTo>
                  <a:lnTo>
                    <a:pt x="980" y="1"/>
                  </a:lnTo>
                  <a:lnTo>
                    <a:pt x="1053" y="1"/>
                  </a:lnTo>
                  <a:lnTo>
                    <a:pt x="1127" y="2"/>
                  </a:lnTo>
                  <a:lnTo>
                    <a:pt x="1203" y="2"/>
                  </a:lnTo>
                  <a:lnTo>
                    <a:pt x="1281" y="2"/>
                  </a:lnTo>
                  <a:lnTo>
                    <a:pt x="1360" y="2"/>
                  </a:lnTo>
                  <a:lnTo>
                    <a:pt x="1441" y="2"/>
                  </a:lnTo>
                  <a:lnTo>
                    <a:pt x="1523" y="2"/>
                  </a:lnTo>
                  <a:lnTo>
                    <a:pt x="1606" y="2"/>
                  </a:lnTo>
                  <a:lnTo>
                    <a:pt x="1691" y="3"/>
                  </a:lnTo>
                  <a:lnTo>
                    <a:pt x="1777" y="3"/>
                  </a:lnTo>
                  <a:lnTo>
                    <a:pt x="1865" y="3"/>
                  </a:lnTo>
                  <a:lnTo>
                    <a:pt x="1954" y="3"/>
                  </a:lnTo>
                  <a:lnTo>
                    <a:pt x="2044" y="3"/>
                  </a:lnTo>
                  <a:lnTo>
                    <a:pt x="2136" y="4"/>
                  </a:lnTo>
                  <a:lnTo>
                    <a:pt x="2229" y="4"/>
                  </a:lnTo>
                  <a:lnTo>
                    <a:pt x="2323" y="4"/>
                  </a:lnTo>
                  <a:lnTo>
                    <a:pt x="2418" y="4"/>
                  </a:lnTo>
                  <a:lnTo>
                    <a:pt x="2515" y="4"/>
                  </a:lnTo>
                  <a:lnTo>
                    <a:pt x="2613" y="5"/>
                  </a:lnTo>
                  <a:lnTo>
                    <a:pt x="2712" y="5"/>
                  </a:lnTo>
                  <a:lnTo>
                    <a:pt x="2812" y="5"/>
                  </a:lnTo>
                  <a:lnTo>
                    <a:pt x="2913" y="5"/>
                  </a:lnTo>
                  <a:lnTo>
                    <a:pt x="3015" y="5"/>
                  </a:lnTo>
                  <a:lnTo>
                    <a:pt x="3119" y="6"/>
                  </a:lnTo>
                  <a:lnTo>
                    <a:pt x="3224" y="6"/>
                  </a:lnTo>
                  <a:lnTo>
                    <a:pt x="3329" y="6"/>
                  </a:lnTo>
                  <a:lnTo>
                    <a:pt x="3436" y="6"/>
                  </a:lnTo>
                  <a:lnTo>
                    <a:pt x="3543" y="7"/>
                  </a:lnTo>
                  <a:lnTo>
                    <a:pt x="3652" y="7"/>
                  </a:lnTo>
                  <a:lnTo>
                    <a:pt x="3762" y="7"/>
                  </a:lnTo>
                  <a:lnTo>
                    <a:pt x="3872" y="7"/>
                  </a:lnTo>
                  <a:lnTo>
                    <a:pt x="3984" y="8"/>
                  </a:lnTo>
                  <a:lnTo>
                    <a:pt x="4096" y="8"/>
                  </a:lnTo>
                  <a:lnTo>
                    <a:pt x="4209" y="8"/>
                  </a:lnTo>
                  <a:lnTo>
                    <a:pt x="4323" y="9"/>
                  </a:lnTo>
                  <a:lnTo>
                    <a:pt x="4438" y="9"/>
                  </a:lnTo>
                  <a:lnTo>
                    <a:pt x="4554" y="9"/>
                  </a:lnTo>
                  <a:lnTo>
                    <a:pt x="4670" y="9"/>
                  </a:lnTo>
                  <a:lnTo>
                    <a:pt x="4788" y="10"/>
                  </a:lnTo>
                  <a:lnTo>
                    <a:pt x="4906" y="10"/>
                  </a:lnTo>
                  <a:lnTo>
                    <a:pt x="5024" y="10"/>
                  </a:lnTo>
                  <a:lnTo>
                    <a:pt x="5144" y="11"/>
                  </a:lnTo>
                  <a:lnTo>
                    <a:pt x="5264" y="11"/>
                  </a:lnTo>
                  <a:lnTo>
                    <a:pt x="5385" y="11"/>
                  </a:lnTo>
                  <a:lnTo>
                    <a:pt x="5506" y="12"/>
                  </a:lnTo>
                  <a:lnTo>
                    <a:pt x="5628" y="12"/>
                  </a:lnTo>
                  <a:lnTo>
                    <a:pt x="5751" y="12"/>
                  </a:lnTo>
                  <a:lnTo>
                    <a:pt x="5874" y="13"/>
                  </a:lnTo>
                  <a:lnTo>
                    <a:pt x="5998" y="13"/>
                  </a:lnTo>
                  <a:lnTo>
                    <a:pt x="6122" y="13"/>
                  </a:lnTo>
                  <a:lnTo>
                    <a:pt x="6247" y="14"/>
                  </a:lnTo>
                  <a:lnTo>
                    <a:pt x="6372" y="14"/>
                  </a:lnTo>
                  <a:lnTo>
                    <a:pt x="6498" y="14"/>
                  </a:lnTo>
                  <a:lnTo>
                    <a:pt x="6624" y="15"/>
                  </a:lnTo>
                  <a:lnTo>
                    <a:pt x="6751" y="15"/>
                  </a:lnTo>
                  <a:lnTo>
                    <a:pt x="6878" y="16"/>
                  </a:lnTo>
                  <a:lnTo>
                    <a:pt x="7005" y="16"/>
                  </a:lnTo>
                  <a:lnTo>
                    <a:pt x="7133" y="16"/>
                  </a:lnTo>
                  <a:lnTo>
                    <a:pt x="7261" y="17"/>
                  </a:lnTo>
                  <a:lnTo>
                    <a:pt x="7389" y="17"/>
                  </a:lnTo>
                  <a:lnTo>
                    <a:pt x="7518" y="17"/>
                  </a:lnTo>
                  <a:lnTo>
                    <a:pt x="7647" y="18"/>
                  </a:lnTo>
                  <a:lnTo>
                    <a:pt x="7776" y="18"/>
                  </a:lnTo>
                  <a:lnTo>
                    <a:pt x="7905" y="19"/>
                  </a:lnTo>
                  <a:lnTo>
                    <a:pt x="8035" y="19"/>
                  </a:lnTo>
                  <a:lnTo>
                    <a:pt x="8165" y="20"/>
                  </a:lnTo>
                  <a:lnTo>
                    <a:pt x="8295" y="20"/>
                  </a:lnTo>
                  <a:lnTo>
                    <a:pt x="8425" y="20"/>
                  </a:lnTo>
                  <a:lnTo>
                    <a:pt x="8555" y="21"/>
                  </a:lnTo>
                  <a:lnTo>
                    <a:pt x="8686" y="21"/>
                  </a:lnTo>
                  <a:lnTo>
                    <a:pt x="8816" y="22"/>
                  </a:lnTo>
                  <a:lnTo>
                    <a:pt x="8947" y="22"/>
                  </a:lnTo>
                  <a:lnTo>
                    <a:pt x="9077" y="23"/>
                  </a:lnTo>
                  <a:lnTo>
                    <a:pt x="9208" y="23"/>
                  </a:lnTo>
                  <a:lnTo>
                    <a:pt x="9338" y="24"/>
                  </a:lnTo>
                  <a:lnTo>
                    <a:pt x="9469" y="24"/>
                  </a:lnTo>
                  <a:lnTo>
                    <a:pt x="9599" y="25"/>
                  </a:lnTo>
                  <a:lnTo>
                    <a:pt x="9729" y="25"/>
                  </a:lnTo>
                  <a:lnTo>
                    <a:pt x="9860" y="26"/>
                  </a:lnTo>
                  <a:lnTo>
                    <a:pt x="9990" y="26"/>
                  </a:lnTo>
                  <a:lnTo>
                    <a:pt x="10120" y="27"/>
                  </a:lnTo>
                  <a:lnTo>
                    <a:pt x="10250" y="27"/>
                  </a:lnTo>
                  <a:lnTo>
                    <a:pt x="10379" y="28"/>
                  </a:lnTo>
                  <a:lnTo>
                    <a:pt x="10509" y="28"/>
                  </a:lnTo>
                  <a:lnTo>
                    <a:pt x="10638" y="29"/>
                  </a:lnTo>
                  <a:lnTo>
                    <a:pt x="10767" y="29"/>
                  </a:lnTo>
                  <a:lnTo>
                    <a:pt x="10896" y="30"/>
                  </a:lnTo>
                  <a:lnTo>
                    <a:pt x="11024" y="30"/>
                  </a:lnTo>
                  <a:lnTo>
                    <a:pt x="11152" y="31"/>
                  </a:lnTo>
                  <a:lnTo>
                    <a:pt x="11280" y="31"/>
                  </a:lnTo>
                  <a:lnTo>
                    <a:pt x="11408" y="32"/>
                  </a:lnTo>
                  <a:lnTo>
                    <a:pt x="11535" y="33"/>
                  </a:lnTo>
                  <a:lnTo>
                    <a:pt x="11661" y="33"/>
                  </a:lnTo>
                  <a:lnTo>
                    <a:pt x="11788" y="34"/>
                  </a:lnTo>
                  <a:lnTo>
                    <a:pt x="11913" y="34"/>
                  </a:lnTo>
                  <a:lnTo>
                    <a:pt x="12039" y="35"/>
                  </a:lnTo>
                  <a:lnTo>
                    <a:pt x="12164" y="35"/>
                  </a:lnTo>
                  <a:lnTo>
                    <a:pt x="12288" y="36"/>
                  </a:lnTo>
                  <a:lnTo>
                    <a:pt x="12412" y="37"/>
                  </a:lnTo>
                  <a:lnTo>
                    <a:pt x="12535" y="37"/>
                  </a:lnTo>
                  <a:lnTo>
                    <a:pt x="12658" y="38"/>
                  </a:lnTo>
                  <a:lnTo>
                    <a:pt x="12780" y="39"/>
                  </a:lnTo>
                  <a:lnTo>
                    <a:pt x="12901" y="39"/>
                  </a:lnTo>
                  <a:lnTo>
                    <a:pt x="13022" y="40"/>
                  </a:lnTo>
                  <a:lnTo>
                    <a:pt x="13143" y="40"/>
                  </a:lnTo>
                  <a:lnTo>
                    <a:pt x="13262" y="41"/>
                  </a:lnTo>
                  <a:lnTo>
                    <a:pt x="13381" y="42"/>
                  </a:lnTo>
                  <a:lnTo>
                    <a:pt x="13499" y="42"/>
                  </a:lnTo>
                  <a:lnTo>
                    <a:pt x="13616" y="43"/>
                  </a:lnTo>
                  <a:lnTo>
                    <a:pt x="13733" y="44"/>
                  </a:lnTo>
                  <a:lnTo>
                    <a:pt x="13849" y="44"/>
                  </a:lnTo>
                  <a:lnTo>
                    <a:pt x="13964" y="45"/>
                  </a:lnTo>
                  <a:lnTo>
                    <a:pt x="14078" y="46"/>
                  </a:lnTo>
                  <a:lnTo>
                    <a:pt x="14191" y="46"/>
                  </a:lnTo>
                  <a:lnTo>
                    <a:pt x="14304" y="47"/>
                  </a:lnTo>
                  <a:lnTo>
                    <a:pt x="14415" y="48"/>
                  </a:lnTo>
                  <a:lnTo>
                    <a:pt x="14526" y="49"/>
                  </a:lnTo>
                  <a:lnTo>
                    <a:pt x="14636" y="49"/>
                  </a:lnTo>
                  <a:lnTo>
                    <a:pt x="14745" y="50"/>
                  </a:lnTo>
                  <a:lnTo>
                    <a:pt x="14852" y="51"/>
                  </a:lnTo>
                  <a:lnTo>
                    <a:pt x="14959" y="51"/>
                  </a:lnTo>
                  <a:lnTo>
                    <a:pt x="15065" y="52"/>
                  </a:lnTo>
                  <a:lnTo>
                    <a:pt x="15170" y="53"/>
                  </a:lnTo>
                  <a:lnTo>
                    <a:pt x="15273" y="54"/>
                  </a:lnTo>
                  <a:lnTo>
                    <a:pt x="15376" y="54"/>
                  </a:lnTo>
                  <a:lnTo>
                    <a:pt x="15477" y="55"/>
                  </a:lnTo>
                  <a:lnTo>
                    <a:pt x="15578" y="56"/>
                  </a:lnTo>
                  <a:lnTo>
                    <a:pt x="15677" y="57"/>
                  </a:lnTo>
                  <a:lnTo>
                    <a:pt x="15775" y="57"/>
                  </a:lnTo>
                  <a:lnTo>
                    <a:pt x="15872" y="58"/>
                  </a:lnTo>
                  <a:lnTo>
                    <a:pt x="15967" y="59"/>
                  </a:lnTo>
                  <a:lnTo>
                    <a:pt x="16062" y="60"/>
                  </a:lnTo>
                  <a:lnTo>
                    <a:pt x="16155" y="61"/>
                  </a:lnTo>
                  <a:lnTo>
                    <a:pt x="16247" y="61"/>
                  </a:lnTo>
                  <a:lnTo>
                    <a:pt x="16337" y="62"/>
                  </a:lnTo>
                  <a:lnTo>
                    <a:pt x="16426" y="63"/>
                  </a:lnTo>
                  <a:lnTo>
                    <a:pt x="16514" y="64"/>
                  </a:lnTo>
                  <a:lnTo>
                    <a:pt x="16601" y="65"/>
                  </a:lnTo>
                  <a:lnTo>
                    <a:pt x="16686" y="66"/>
                  </a:lnTo>
                  <a:lnTo>
                    <a:pt x="16769" y="66"/>
                  </a:lnTo>
                  <a:lnTo>
                    <a:pt x="16852" y="67"/>
                  </a:lnTo>
                  <a:lnTo>
                    <a:pt x="16932" y="68"/>
                  </a:lnTo>
                  <a:lnTo>
                    <a:pt x="17012" y="69"/>
                  </a:lnTo>
                  <a:lnTo>
                    <a:pt x="17089" y="70"/>
                  </a:lnTo>
                  <a:lnTo>
                    <a:pt x="17166" y="71"/>
                  </a:lnTo>
                  <a:lnTo>
                    <a:pt x="17240" y="72"/>
                  </a:lnTo>
                  <a:lnTo>
                    <a:pt x="17314" y="73"/>
                  </a:lnTo>
                  <a:lnTo>
                    <a:pt x="17385" y="73"/>
                  </a:lnTo>
                  <a:lnTo>
                    <a:pt x="17455" y="74"/>
                  </a:lnTo>
                  <a:lnTo>
                    <a:pt x="17524" y="75"/>
                  </a:lnTo>
                  <a:lnTo>
                    <a:pt x="17590" y="76"/>
                  </a:lnTo>
                  <a:lnTo>
                    <a:pt x="17655" y="77"/>
                  </a:lnTo>
                  <a:lnTo>
                    <a:pt x="17719" y="78"/>
                  </a:lnTo>
                  <a:lnTo>
                    <a:pt x="17780" y="79"/>
                  </a:lnTo>
                  <a:lnTo>
                    <a:pt x="17840" y="80"/>
                  </a:lnTo>
                  <a:lnTo>
                    <a:pt x="17899" y="81"/>
                  </a:lnTo>
                  <a:lnTo>
                    <a:pt x="17955" y="82"/>
                  </a:lnTo>
                  <a:lnTo>
                    <a:pt x="18009" y="83"/>
                  </a:lnTo>
                  <a:lnTo>
                    <a:pt x="18062" y="84"/>
                  </a:lnTo>
                  <a:lnTo>
                    <a:pt x="18113" y="85"/>
                  </a:lnTo>
                  <a:lnTo>
                    <a:pt x="18162" y="86"/>
                  </a:lnTo>
                  <a:lnTo>
                    <a:pt x="18209" y="87"/>
                  </a:lnTo>
                  <a:lnTo>
                    <a:pt x="18255" y="88"/>
                  </a:lnTo>
                  <a:lnTo>
                    <a:pt x="18298" y="89"/>
                  </a:lnTo>
                  <a:lnTo>
                    <a:pt x="18339" y="90"/>
                  </a:lnTo>
                  <a:lnTo>
                    <a:pt x="18379" y="91"/>
                  </a:lnTo>
                  <a:lnTo>
                    <a:pt x="18416" y="92"/>
                  </a:lnTo>
                  <a:lnTo>
                    <a:pt x="18452" y="93"/>
                  </a:lnTo>
                  <a:lnTo>
                    <a:pt x="18485" y="94"/>
                  </a:lnTo>
                  <a:lnTo>
                    <a:pt x="18516" y="95"/>
                  </a:lnTo>
                  <a:lnTo>
                    <a:pt x="18546" y="96"/>
                  </a:lnTo>
                  <a:lnTo>
                    <a:pt x="18573" y="97"/>
                  </a:lnTo>
                  <a:lnTo>
                    <a:pt x="18598" y="98"/>
                  </a:lnTo>
                  <a:lnTo>
                    <a:pt x="18621" y="99"/>
                  </a:lnTo>
                  <a:lnTo>
                    <a:pt x="18641" y="100"/>
                  </a:lnTo>
                  <a:lnTo>
                    <a:pt x="18660" y="101"/>
                  </a:lnTo>
                  <a:lnTo>
                    <a:pt x="18676" y="102"/>
                  </a:lnTo>
                  <a:lnTo>
                    <a:pt x="18690" y="103"/>
                  </a:lnTo>
                  <a:lnTo>
                    <a:pt x="18702" y="105"/>
                  </a:lnTo>
                  <a:lnTo>
                    <a:pt x="18712" y="106"/>
                  </a:lnTo>
                  <a:lnTo>
                    <a:pt x="18719" y="107"/>
                  </a:lnTo>
                  <a:lnTo>
                    <a:pt x="18724" y="108"/>
                  </a:lnTo>
                  <a:lnTo>
                    <a:pt x="18726" y="109"/>
                  </a:lnTo>
                  <a:lnTo>
                    <a:pt x="18736" y="117"/>
                  </a:lnTo>
                  <a:lnTo>
                    <a:pt x="18744" y="126"/>
                  </a:lnTo>
                  <a:lnTo>
                    <a:pt x="18752" y="135"/>
                  </a:lnTo>
                  <a:lnTo>
                    <a:pt x="18759" y="145"/>
                  </a:lnTo>
                  <a:lnTo>
                    <a:pt x="18763" y="151"/>
                  </a:lnTo>
                  <a:lnTo>
                    <a:pt x="18767" y="158"/>
                  </a:lnTo>
                  <a:lnTo>
                    <a:pt x="18771" y="166"/>
                  </a:lnTo>
                  <a:lnTo>
                    <a:pt x="18772" y="167"/>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68" name="Freeform 83">
              <a:extLst>
                <a:ext uri="{FF2B5EF4-FFF2-40B4-BE49-F238E27FC236}">
                  <a16:creationId xmlns:a16="http://schemas.microsoft.com/office/drawing/2014/main" id="{3AA31A86-88BF-88BA-115B-6E7C3952AB2E}"/>
                </a:ext>
              </a:extLst>
            </p:cNvPr>
            <p:cNvSpPr>
              <a:spLocks/>
            </p:cNvSpPr>
            <p:nvPr/>
          </p:nvSpPr>
          <p:spPr bwMode="auto">
            <a:xfrm>
              <a:off x="31287" y="642"/>
              <a:ext cx="28" cy="37"/>
            </a:xfrm>
            <a:custGeom>
              <a:avLst/>
              <a:gdLst>
                <a:gd name="T0" fmla="+- 0 31316 31288"/>
                <a:gd name="T1" fmla="*/ T0 w 28"/>
                <a:gd name="T2" fmla="+- 0 679 643"/>
                <a:gd name="T3" fmla="*/ 679 h 37"/>
                <a:gd name="T4" fmla="+- 0 31288 31288"/>
                <a:gd name="T5" fmla="*/ T4 w 28"/>
                <a:gd name="T6" fmla="+- 0 656 643"/>
                <a:gd name="T7" fmla="*/ 656 h 37"/>
                <a:gd name="T8" fmla="+- 0 31308 31288"/>
                <a:gd name="T9" fmla="*/ T8 w 28"/>
                <a:gd name="T10" fmla="+- 0 663 643"/>
                <a:gd name="T11" fmla="*/ 663 h 37"/>
                <a:gd name="T12" fmla="+- 0 31314 31288"/>
                <a:gd name="T13" fmla="*/ T12 w 28"/>
                <a:gd name="T14" fmla="+- 0 643 643"/>
                <a:gd name="T15" fmla="*/ 643 h 37"/>
                <a:gd name="T16" fmla="+- 0 31316 31288"/>
                <a:gd name="T17" fmla="*/ T16 w 28"/>
                <a:gd name="T18" fmla="+- 0 679 643"/>
                <a:gd name="T19" fmla="*/ 679 h 37"/>
              </a:gdLst>
              <a:ahLst/>
              <a:cxnLst>
                <a:cxn ang="0">
                  <a:pos x="T1" y="T3"/>
                </a:cxn>
                <a:cxn ang="0">
                  <a:pos x="T5" y="T7"/>
                </a:cxn>
                <a:cxn ang="0">
                  <a:pos x="T9" y="T11"/>
                </a:cxn>
                <a:cxn ang="0">
                  <a:pos x="T13" y="T15"/>
                </a:cxn>
                <a:cxn ang="0">
                  <a:pos x="T17" y="T19"/>
                </a:cxn>
              </a:cxnLst>
              <a:rect l="0" t="0" r="r" b="b"/>
              <a:pathLst>
                <a:path w="28" h="37">
                  <a:moveTo>
                    <a:pt x="28" y="36"/>
                  </a:moveTo>
                  <a:lnTo>
                    <a:pt x="0" y="13"/>
                  </a:lnTo>
                  <a:lnTo>
                    <a:pt x="20" y="20"/>
                  </a:lnTo>
                  <a:lnTo>
                    <a:pt x="26" y="0"/>
                  </a:lnTo>
                  <a:lnTo>
                    <a:pt x="28" y="36"/>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69" name="AutoShape 82">
              <a:extLst>
                <a:ext uri="{FF2B5EF4-FFF2-40B4-BE49-F238E27FC236}">
                  <a16:creationId xmlns:a16="http://schemas.microsoft.com/office/drawing/2014/main" id="{513CEA7C-F384-163B-912A-7781369B31FF}"/>
                </a:ext>
              </a:extLst>
            </p:cNvPr>
            <p:cNvSpPr>
              <a:spLocks/>
            </p:cNvSpPr>
            <p:nvPr/>
          </p:nvSpPr>
          <p:spPr bwMode="auto">
            <a:xfrm>
              <a:off x="22579" y="642"/>
              <a:ext cx="8736" cy="735"/>
            </a:xfrm>
            <a:custGeom>
              <a:avLst/>
              <a:gdLst>
                <a:gd name="T0" fmla="+- 0 31316 22580"/>
                <a:gd name="T1" fmla="*/ T0 w 8736"/>
                <a:gd name="T2" fmla="+- 0 679 643"/>
                <a:gd name="T3" fmla="*/ 679 h 735"/>
                <a:gd name="T4" fmla="+- 0 31314 22580"/>
                <a:gd name="T5" fmla="*/ T4 w 8736"/>
                <a:gd name="T6" fmla="+- 0 643 643"/>
                <a:gd name="T7" fmla="*/ 643 h 735"/>
                <a:gd name="T8" fmla="+- 0 31308 22580"/>
                <a:gd name="T9" fmla="*/ T8 w 8736"/>
                <a:gd name="T10" fmla="+- 0 663 643"/>
                <a:gd name="T11" fmla="*/ 663 h 735"/>
                <a:gd name="T12" fmla="+- 0 31288 22580"/>
                <a:gd name="T13" fmla="*/ T12 w 8736"/>
                <a:gd name="T14" fmla="+- 0 656 643"/>
                <a:gd name="T15" fmla="*/ 656 h 735"/>
                <a:gd name="T16" fmla="+- 0 31316 22580"/>
                <a:gd name="T17" fmla="*/ T16 w 8736"/>
                <a:gd name="T18" fmla="+- 0 679 643"/>
                <a:gd name="T19" fmla="*/ 679 h 735"/>
                <a:gd name="T20" fmla="+- 0 23923 22580"/>
                <a:gd name="T21" fmla="*/ T20 w 8736"/>
                <a:gd name="T22" fmla="+- 0 1007 643"/>
                <a:gd name="T23" fmla="*/ 1007 h 735"/>
                <a:gd name="T24" fmla="+- 0 23856 22580"/>
                <a:gd name="T25" fmla="*/ T24 w 8736"/>
                <a:gd name="T26" fmla="+- 0 1039 643"/>
                <a:gd name="T27" fmla="*/ 1039 h 735"/>
                <a:gd name="T28" fmla="+- 0 23783 22580"/>
                <a:gd name="T29" fmla="*/ T28 w 8736"/>
                <a:gd name="T30" fmla="+- 0 1072 643"/>
                <a:gd name="T31" fmla="*/ 1072 h 735"/>
                <a:gd name="T32" fmla="+- 0 23704 22580"/>
                <a:gd name="T33" fmla="*/ T32 w 8736"/>
                <a:gd name="T34" fmla="+- 0 1103 643"/>
                <a:gd name="T35" fmla="*/ 1103 h 735"/>
                <a:gd name="T36" fmla="+- 0 23623 22580"/>
                <a:gd name="T37" fmla="*/ T36 w 8736"/>
                <a:gd name="T38" fmla="+- 0 1131 643"/>
                <a:gd name="T39" fmla="*/ 1131 h 735"/>
                <a:gd name="T40" fmla="+- 0 23542 22580"/>
                <a:gd name="T41" fmla="*/ T40 w 8736"/>
                <a:gd name="T42" fmla="+- 0 1153 643"/>
                <a:gd name="T43" fmla="*/ 1153 h 735"/>
                <a:gd name="T44" fmla="+- 0 23503 22580"/>
                <a:gd name="T45" fmla="*/ T44 w 8736"/>
                <a:gd name="T46" fmla="+- 0 1157 643"/>
                <a:gd name="T47" fmla="*/ 1157 h 735"/>
                <a:gd name="T48" fmla="+- 0 23439 22580"/>
                <a:gd name="T49" fmla="*/ T48 w 8736"/>
                <a:gd name="T50" fmla="+- 0 1160 643"/>
                <a:gd name="T51" fmla="*/ 1160 h 735"/>
                <a:gd name="T52" fmla="+- 0 23357 22580"/>
                <a:gd name="T53" fmla="*/ T52 w 8736"/>
                <a:gd name="T54" fmla="+- 0 1161 643"/>
                <a:gd name="T55" fmla="*/ 1161 h 735"/>
                <a:gd name="T56" fmla="+- 0 23262 22580"/>
                <a:gd name="T57" fmla="*/ T56 w 8736"/>
                <a:gd name="T58" fmla="+- 0 1161 643"/>
                <a:gd name="T59" fmla="*/ 1161 h 735"/>
                <a:gd name="T60" fmla="+- 0 23162 22580"/>
                <a:gd name="T61" fmla="*/ T60 w 8736"/>
                <a:gd name="T62" fmla="+- 0 1161 643"/>
                <a:gd name="T63" fmla="*/ 1161 h 735"/>
                <a:gd name="T64" fmla="+- 0 23061 22580"/>
                <a:gd name="T65" fmla="*/ T64 w 8736"/>
                <a:gd name="T66" fmla="+- 0 1162 643"/>
                <a:gd name="T67" fmla="*/ 1162 h 735"/>
                <a:gd name="T68" fmla="+- 0 22967 22580"/>
                <a:gd name="T69" fmla="*/ T68 w 8736"/>
                <a:gd name="T70" fmla="+- 0 1164 643"/>
                <a:gd name="T71" fmla="*/ 1164 h 735"/>
                <a:gd name="T72" fmla="+- 0 22886 22580"/>
                <a:gd name="T73" fmla="*/ T72 w 8736"/>
                <a:gd name="T74" fmla="+- 0 1167 643"/>
                <a:gd name="T75" fmla="*/ 1167 h 735"/>
                <a:gd name="T76" fmla="+- 0 22823 22580"/>
                <a:gd name="T77" fmla="*/ T76 w 8736"/>
                <a:gd name="T78" fmla="+- 0 1173 643"/>
                <a:gd name="T79" fmla="*/ 1173 h 735"/>
                <a:gd name="T80" fmla="+- 0 22786 22580"/>
                <a:gd name="T81" fmla="*/ T80 w 8736"/>
                <a:gd name="T82" fmla="+- 0 1182 643"/>
                <a:gd name="T83" fmla="*/ 1182 h 735"/>
                <a:gd name="T84" fmla="+- 0 22723 22580"/>
                <a:gd name="T85" fmla="*/ T84 w 8736"/>
                <a:gd name="T86" fmla="+- 0 1221 643"/>
                <a:gd name="T87" fmla="*/ 1221 h 735"/>
                <a:gd name="T88" fmla="+- 0 22667 22580"/>
                <a:gd name="T89" fmla="*/ T88 w 8736"/>
                <a:gd name="T90" fmla="+- 0 1270 643"/>
                <a:gd name="T91" fmla="*/ 1270 h 735"/>
                <a:gd name="T92" fmla="+- 0 22619 22580"/>
                <a:gd name="T93" fmla="*/ T92 w 8736"/>
                <a:gd name="T94" fmla="+- 0 1324 643"/>
                <a:gd name="T95" fmla="*/ 1324 h 735"/>
                <a:gd name="T96" fmla="+- 0 22580 22580"/>
                <a:gd name="T97" fmla="*/ T96 w 8736"/>
                <a:gd name="T98" fmla="+- 0 1378 643"/>
                <a:gd name="T99" fmla="*/ 1378 h 73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8736" h="735">
                  <a:moveTo>
                    <a:pt x="8736" y="36"/>
                  </a:moveTo>
                  <a:lnTo>
                    <a:pt x="8734" y="0"/>
                  </a:lnTo>
                  <a:lnTo>
                    <a:pt x="8728" y="20"/>
                  </a:lnTo>
                  <a:lnTo>
                    <a:pt x="8708" y="13"/>
                  </a:lnTo>
                  <a:lnTo>
                    <a:pt x="8736" y="36"/>
                  </a:lnTo>
                  <a:close/>
                  <a:moveTo>
                    <a:pt x="1343" y="364"/>
                  </a:moveTo>
                  <a:lnTo>
                    <a:pt x="1276" y="396"/>
                  </a:lnTo>
                  <a:lnTo>
                    <a:pt x="1203" y="429"/>
                  </a:lnTo>
                  <a:lnTo>
                    <a:pt x="1124" y="460"/>
                  </a:lnTo>
                  <a:lnTo>
                    <a:pt x="1043" y="488"/>
                  </a:lnTo>
                  <a:lnTo>
                    <a:pt x="962" y="510"/>
                  </a:lnTo>
                  <a:lnTo>
                    <a:pt x="923" y="514"/>
                  </a:lnTo>
                  <a:lnTo>
                    <a:pt x="859" y="517"/>
                  </a:lnTo>
                  <a:lnTo>
                    <a:pt x="777" y="518"/>
                  </a:lnTo>
                  <a:lnTo>
                    <a:pt x="682" y="518"/>
                  </a:lnTo>
                  <a:lnTo>
                    <a:pt x="582" y="518"/>
                  </a:lnTo>
                  <a:lnTo>
                    <a:pt x="481" y="519"/>
                  </a:lnTo>
                  <a:lnTo>
                    <a:pt x="387" y="521"/>
                  </a:lnTo>
                  <a:lnTo>
                    <a:pt x="306" y="524"/>
                  </a:lnTo>
                  <a:lnTo>
                    <a:pt x="243" y="530"/>
                  </a:lnTo>
                  <a:lnTo>
                    <a:pt x="206" y="539"/>
                  </a:lnTo>
                  <a:lnTo>
                    <a:pt x="143" y="578"/>
                  </a:lnTo>
                  <a:lnTo>
                    <a:pt x="87" y="627"/>
                  </a:lnTo>
                  <a:lnTo>
                    <a:pt x="39" y="681"/>
                  </a:lnTo>
                  <a:lnTo>
                    <a:pt x="0" y="735"/>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70" name="Freeform 81">
              <a:extLst>
                <a:ext uri="{FF2B5EF4-FFF2-40B4-BE49-F238E27FC236}">
                  <a16:creationId xmlns:a16="http://schemas.microsoft.com/office/drawing/2014/main" id="{25E61901-E513-4D5F-0BCB-97BB0BBF6692}"/>
                </a:ext>
              </a:extLst>
            </p:cNvPr>
            <p:cNvSpPr>
              <a:spLocks/>
            </p:cNvSpPr>
            <p:nvPr/>
          </p:nvSpPr>
          <p:spPr bwMode="auto">
            <a:xfrm>
              <a:off x="22568" y="1359"/>
              <a:ext cx="31" cy="36"/>
            </a:xfrm>
            <a:custGeom>
              <a:avLst/>
              <a:gdLst>
                <a:gd name="T0" fmla="+- 0 22569 22569"/>
                <a:gd name="T1" fmla="*/ T0 w 31"/>
                <a:gd name="T2" fmla="+- 0 1395 1359"/>
                <a:gd name="T3" fmla="*/ 1395 h 36"/>
                <a:gd name="T4" fmla="+- 0 22575 22569"/>
                <a:gd name="T5" fmla="*/ T4 w 31"/>
                <a:gd name="T6" fmla="+- 0 1359 1359"/>
                <a:gd name="T7" fmla="*/ 1359 h 36"/>
                <a:gd name="T8" fmla="+- 0 22579 22569"/>
                <a:gd name="T9" fmla="*/ T8 w 31"/>
                <a:gd name="T10" fmla="+- 0 1379 1359"/>
                <a:gd name="T11" fmla="*/ 1379 h 36"/>
                <a:gd name="T12" fmla="+- 0 22599 22569"/>
                <a:gd name="T13" fmla="*/ T12 w 31"/>
                <a:gd name="T14" fmla="+- 0 1375 1359"/>
                <a:gd name="T15" fmla="*/ 1375 h 36"/>
                <a:gd name="T16" fmla="+- 0 22569 22569"/>
                <a:gd name="T17" fmla="*/ T16 w 31"/>
                <a:gd name="T18" fmla="+- 0 1395 1359"/>
                <a:gd name="T19" fmla="*/ 1395 h 36"/>
              </a:gdLst>
              <a:ahLst/>
              <a:cxnLst>
                <a:cxn ang="0">
                  <a:pos x="T1" y="T3"/>
                </a:cxn>
                <a:cxn ang="0">
                  <a:pos x="T5" y="T7"/>
                </a:cxn>
                <a:cxn ang="0">
                  <a:pos x="T9" y="T11"/>
                </a:cxn>
                <a:cxn ang="0">
                  <a:pos x="T13" y="T15"/>
                </a:cxn>
                <a:cxn ang="0">
                  <a:pos x="T17" y="T19"/>
                </a:cxn>
              </a:cxnLst>
              <a:rect l="0" t="0" r="r" b="b"/>
              <a:pathLst>
                <a:path w="31" h="36">
                  <a:moveTo>
                    <a:pt x="0" y="36"/>
                  </a:moveTo>
                  <a:lnTo>
                    <a:pt x="6" y="0"/>
                  </a:lnTo>
                  <a:lnTo>
                    <a:pt x="10" y="20"/>
                  </a:lnTo>
                  <a:lnTo>
                    <a:pt x="30" y="16"/>
                  </a:lnTo>
                  <a:lnTo>
                    <a:pt x="0" y="36"/>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71" name="AutoShape 80">
              <a:extLst>
                <a:ext uri="{FF2B5EF4-FFF2-40B4-BE49-F238E27FC236}">
                  <a16:creationId xmlns:a16="http://schemas.microsoft.com/office/drawing/2014/main" id="{94D8511A-CCAD-94E3-A79E-020A8D89ED08}"/>
                </a:ext>
              </a:extLst>
            </p:cNvPr>
            <p:cNvSpPr>
              <a:spLocks/>
            </p:cNvSpPr>
            <p:nvPr/>
          </p:nvSpPr>
          <p:spPr bwMode="auto">
            <a:xfrm>
              <a:off x="11569" y="582"/>
              <a:ext cx="19746" cy="812"/>
            </a:xfrm>
            <a:custGeom>
              <a:avLst/>
              <a:gdLst>
                <a:gd name="T0" fmla="+- 0 22575 11570"/>
                <a:gd name="T1" fmla="*/ T0 w 19746"/>
                <a:gd name="T2" fmla="+- 0 1359 583"/>
                <a:gd name="T3" fmla="*/ 1359 h 812"/>
                <a:gd name="T4" fmla="+- 0 11602 11570"/>
                <a:gd name="T5" fmla="*/ T4 w 19746"/>
                <a:gd name="T6" fmla="+- 0 588 583"/>
                <a:gd name="T7" fmla="*/ 588 h 812"/>
                <a:gd name="T8" fmla="+- 0 11642 11570"/>
                <a:gd name="T9" fmla="*/ T8 w 19746"/>
                <a:gd name="T10" fmla="+- 0 592 583"/>
                <a:gd name="T11" fmla="*/ 592 h 812"/>
                <a:gd name="T12" fmla="+- 0 11691 11570"/>
                <a:gd name="T13" fmla="*/ T12 w 19746"/>
                <a:gd name="T14" fmla="+- 0 592 583"/>
                <a:gd name="T15" fmla="*/ 592 h 812"/>
                <a:gd name="T16" fmla="+- 0 11785 11570"/>
                <a:gd name="T17" fmla="*/ T16 w 19746"/>
                <a:gd name="T18" fmla="+- 0 593 583"/>
                <a:gd name="T19" fmla="*/ 593 h 812"/>
                <a:gd name="T20" fmla="+- 0 11921 11570"/>
                <a:gd name="T21" fmla="*/ T20 w 19746"/>
                <a:gd name="T22" fmla="+- 0 593 583"/>
                <a:gd name="T23" fmla="*/ 593 h 812"/>
                <a:gd name="T24" fmla="+- 0 12096 11570"/>
                <a:gd name="T25" fmla="*/ T24 w 19746"/>
                <a:gd name="T26" fmla="+- 0 593 583"/>
                <a:gd name="T27" fmla="*/ 593 h 812"/>
                <a:gd name="T28" fmla="+- 0 12310 11570"/>
                <a:gd name="T29" fmla="*/ T28 w 19746"/>
                <a:gd name="T30" fmla="+- 0 593 583"/>
                <a:gd name="T31" fmla="*/ 593 h 812"/>
                <a:gd name="T32" fmla="+- 0 12561 11570"/>
                <a:gd name="T33" fmla="*/ T32 w 19746"/>
                <a:gd name="T34" fmla="+- 0 593 583"/>
                <a:gd name="T35" fmla="*/ 593 h 812"/>
                <a:gd name="T36" fmla="+- 0 12846 11570"/>
                <a:gd name="T37" fmla="*/ T36 w 19746"/>
                <a:gd name="T38" fmla="+- 0 593 583"/>
                <a:gd name="T39" fmla="*/ 593 h 812"/>
                <a:gd name="T40" fmla="+- 0 13163 11570"/>
                <a:gd name="T41" fmla="*/ T40 w 19746"/>
                <a:gd name="T42" fmla="+- 0 593 583"/>
                <a:gd name="T43" fmla="*/ 593 h 812"/>
                <a:gd name="T44" fmla="+- 0 13512 11570"/>
                <a:gd name="T45" fmla="*/ T44 w 19746"/>
                <a:gd name="T46" fmla="+- 0 593 583"/>
                <a:gd name="T47" fmla="*/ 593 h 812"/>
                <a:gd name="T48" fmla="+- 0 13889 11570"/>
                <a:gd name="T49" fmla="*/ T48 w 19746"/>
                <a:gd name="T50" fmla="+- 0 593 583"/>
                <a:gd name="T51" fmla="*/ 593 h 812"/>
                <a:gd name="T52" fmla="+- 0 14293 11570"/>
                <a:gd name="T53" fmla="*/ T52 w 19746"/>
                <a:gd name="T54" fmla="+- 0 593 583"/>
                <a:gd name="T55" fmla="*/ 593 h 812"/>
                <a:gd name="T56" fmla="+- 0 14723 11570"/>
                <a:gd name="T57" fmla="*/ T56 w 19746"/>
                <a:gd name="T58" fmla="+- 0 593 583"/>
                <a:gd name="T59" fmla="*/ 593 h 812"/>
                <a:gd name="T60" fmla="+- 0 15176 11570"/>
                <a:gd name="T61" fmla="*/ T60 w 19746"/>
                <a:gd name="T62" fmla="+- 0 593 583"/>
                <a:gd name="T63" fmla="*/ 593 h 812"/>
                <a:gd name="T64" fmla="+- 0 15650 11570"/>
                <a:gd name="T65" fmla="*/ T64 w 19746"/>
                <a:gd name="T66" fmla="+- 0 593 583"/>
                <a:gd name="T67" fmla="*/ 593 h 812"/>
                <a:gd name="T68" fmla="+- 0 16144 11570"/>
                <a:gd name="T69" fmla="*/ T68 w 19746"/>
                <a:gd name="T70" fmla="+- 0 593 583"/>
                <a:gd name="T71" fmla="*/ 593 h 812"/>
                <a:gd name="T72" fmla="+- 0 16656 11570"/>
                <a:gd name="T73" fmla="*/ T72 w 19746"/>
                <a:gd name="T74" fmla="+- 0 593 583"/>
                <a:gd name="T75" fmla="*/ 593 h 812"/>
                <a:gd name="T76" fmla="+- 0 17184 11570"/>
                <a:gd name="T77" fmla="*/ T76 w 19746"/>
                <a:gd name="T78" fmla="+- 0 593 583"/>
                <a:gd name="T79" fmla="*/ 593 h 812"/>
                <a:gd name="T80" fmla="+- 0 17725 11570"/>
                <a:gd name="T81" fmla="*/ T80 w 19746"/>
                <a:gd name="T82" fmla="+- 0 593 583"/>
                <a:gd name="T83" fmla="*/ 593 h 812"/>
                <a:gd name="T84" fmla="+- 0 18279 11570"/>
                <a:gd name="T85" fmla="*/ T84 w 19746"/>
                <a:gd name="T86" fmla="+- 0 593 583"/>
                <a:gd name="T87" fmla="*/ 593 h 812"/>
                <a:gd name="T88" fmla="+- 0 18843 11570"/>
                <a:gd name="T89" fmla="*/ T88 w 19746"/>
                <a:gd name="T90" fmla="+- 0 593 583"/>
                <a:gd name="T91" fmla="*/ 593 h 812"/>
                <a:gd name="T92" fmla="+- 0 19415 11570"/>
                <a:gd name="T93" fmla="*/ T92 w 19746"/>
                <a:gd name="T94" fmla="+- 0 593 583"/>
                <a:gd name="T95" fmla="*/ 593 h 812"/>
                <a:gd name="T96" fmla="+- 0 19994 11570"/>
                <a:gd name="T97" fmla="*/ T96 w 19746"/>
                <a:gd name="T98" fmla="+- 0 593 583"/>
                <a:gd name="T99" fmla="*/ 593 h 812"/>
                <a:gd name="T100" fmla="+- 0 20578 11570"/>
                <a:gd name="T101" fmla="*/ T100 w 19746"/>
                <a:gd name="T102" fmla="+- 0 593 583"/>
                <a:gd name="T103" fmla="*/ 593 h 812"/>
                <a:gd name="T104" fmla="+- 0 21164 11570"/>
                <a:gd name="T105" fmla="*/ T104 w 19746"/>
                <a:gd name="T106" fmla="+- 0 593 583"/>
                <a:gd name="T107" fmla="*/ 593 h 812"/>
                <a:gd name="T108" fmla="+- 0 21751 11570"/>
                <a:gd name="T109" fmla="*/ T108 w 19746"/>
                <a:gd name="T110" fmla="+- 0 593 583"/>
                <a:gd name="T111" fmla="*/ 593 h 812"/>
                <a:gd name="T112" fmla="+- 0 22337 11570"/>
                <a:gd name="T113" fmla="*/ T112 w 19746"/>
                <a:gd name="T114" fmla="+- 0 593 583"/>
                <a:gd name="T115" fmla="*/ 593 h 812"/>
                <a:gd name="T116" fmla="+- 0 22921 11570"/>
                <a:gd name="T117" fmla="*/ T116 w 19746"/>
                <a:gd name="T118" fmla="+- 0 594 583"/>
                <a:gd name="T119" fmla="*/ 594 h 812"/>
                <a:gd name="T120" fmla="+- 0 23499 11570"/>
                <a:gd name="T121" fmla="*/ T120 w 19746"/>
                <a:gd name="T122" fmla="+- 0 594 583"/>
                <a:gd name="T123" fmla="*/ 594 h 812"/>
                <a:gd name="T124" fmla="+- 0 24072 11570"/>
                <a:gd name="T125" fmla="*/ T124 w 19746"/>
                <a:gd name="T126" fmla="+- 0 594 583"/>
                <a:gd name="T127" fmla="*/ 594 h 812"/>
                <a:gd name="T128" fmla="+- 0 24635 11570"/>
                <a:gd name="T129" fmla="*/ T128 w 19746"/>
                <a:gd name="T130" fmla="+- 0 595 583"/>
                <a:gd name="T131" fmla="*/ 595 h 812"/>
                <a:gd name="T132" fmla="+- 0 25189 11570"/>
                <a:gd name="T133" fmla="*/ T132 w 19746"/>
                <a:gd name="T134" fmla="+- 0 595 583"/>
                <a:gd name="T135" fmla="*/ 595 h 812"/>
                <a:gd name="T136" fmla="+- 0 25730 11570"/>
                <a:gd name="T137" fmla="*/ T136 w 19746"/>
                <a:gd name="T138" fmla="+- 0 596 583"/>
                <a:gd name="T139" fmla="*/ 596 h 812"/>
                <a:gd name="T140" fmla="+- 0 26257 11570"/>
                <a:gd name="T141" fmla="*/ T140 w 19746"/>
                <a:gd name="T142" fmla="+- 0 596 583"/>
                <a:gd name="T143" fmla="*/ 596 h 812"/>
                <a:gd name="T144" fmla="+- 0 26769 11570"/>
                <a:gd name="T145" fmla="*/ T144 w 19746"/>
                <a:gd name="T146" fmla="+- 0 597 583"/>
                <a:gd name="T147" fmla="*/ 597 h 812"/>
                <a:gd name="T148" fmla="+- 0 27263 11570"/>
                <a:gd name="T149" fmla="*/ T148 w 19746"/>
                <a:gd name="T150" fmla="+- 0 598 583"/>
                <a:gd name="T151" fmla="*/ 598 h 812"/>
                <a:gd name="T152" fmla="+- 0 27737 11570"/>
                <a:gd name="T153" fmla="*/ T152 w 19746"/>
                <a:gd name="T154" fmla="+- 0 599 583"/>
                <a:gd name="T155" fmla="*/ 599 h 812"/>
                <a:gd name="T156" fmla="+- 0 28189 11570"/>
                <a:gd name="T157" fmla="*/ T156 w 19746"/>
                <a:gd name="T158" fmla="+- 0 600 583"/>
                <a:gd name="T159" fmla="*/ 600 h 812"/>
                <a:gd name="T160" fmla="+- 0 28618 11570"/>
                <a:gd name="T161" fmla="*/ T160 w 19746"/>
                <a:gd name="T162" fmla="+- 0 601 583"/>
                <a:gd name="T163" fmla="*/ 601 h 812"/>
                <a:gd name="T164" fmla="+- 0 29022 11570"/>
                <a:gd name="T165" fmla="*/ T164 w 19746"/>
                <a:gd name="T166" fmla="+- 0 602 583"/>
                <a:gd name="T167" fmla="*/ 602 h 812"/>
                <a:gd name="T168" fmla="+- 0 29399 11570"/>
                <a:gd name="T169" fmla="*/ T168 w 19746"/>
                <a:gd name="T170" fmla="+- 0 603 583"/>
                <a:gd name="T171" fmla="*/ 603 h 812"/>
                <a:gd name="T172" fmla="+- 0 29747 11570"/>
                <a:gd name="T173" fmla="*/ T172 w 19746"/>
                <a:gd name="T174" fmla="+- 0 604 583"/>
                <a:gd name="T175" fmla="*/ 604 h 812"/>
                <a:gd name="T176" fmla="+- 0 30064 11570"/>
                <a:gd name="T177" fmla="*/ T176 w 19746"/>
                <a:gd name="T178" fmla="+- 0 606 583"/>
                <a:gd name="T179" fmla="*/ 606 h 812"/>
                <a:gd name="T180" fmla="+- 0 30348 11570"/>
                <a:gd name="T181" fmla="*/ T180 w 19746"/>
                <a:gd name="T182" fmla="+- 0 607 583"/>
                <a:gd name="T183" fmla="*/ 607 h 812"/>
                <a:gd name="T184" fmla="+- 0 30598 11570"/>
                <a:gd name="T185" fmla="*/ T184 w 19746"/>
                <a:gd name="T186" fmla="+- 0 609 583"/>
                <a:gd name="T187" fmla="*/ 609 h 812"/>
                <a:gd name="T188" fmla="+- 0 30811 11570"/>
                <a:gd name="T189" fmla="*/ T188 w 19746"/>
                <a:gd name="T190" fmla="+- 0 611 583"/>
                <a:gd name="T191" fmla="*/ 611 h 812"/>
                <a:gd name="T192" fmla="+- 0 30986 11570"/>
                <a:gd name="T193" fmla="*/ T192 w 19746"/>
                <a:gd name="T194" fmla="+- 0 613 583"/>
                <a:gd name="T195" fmla="*/ 613 h 812"/>
                <a:gd name="T196" fmla="+- 0 31121 11570"/>
                <a:gd name="T197" fmla="*/ T196 w 19746"/>
                <a:gd name="T198" fmla="+- 0 615 583"/>
                <a:gd name="T199" fmla="*/ 615 h 812"/>
                <a:gd name="T200" fmla="+- 0 31214 11570"/>
                <a:gd name="T201" fmla="*/ T200 w 19746"/>
                <a:gd name="T202" fmla="+- 0 617 583"/>
                <a:gd name="T203" fmla="*/ 617 h 812"/>
                <a:gd name="T204" fmla="+- 0 31263 11570"/>
                <a:gd name="T205" fmla="*/ T204 w 19746"/>
                <a:gd name="T206" fmla="+- 0 620 583"/>
                <a:gd name="T207" fmla="*/ 620 h 812"/>
                <a:gd name="T208" fmla="+- 0 31288 11570"/>
                <a:gd name="T209" fmla="*/ T208 w 19746"/>
                <a:gd name="T210" fmla="+- 0 638 583"/>
                <a:gd name="T211" fmla="*/ 638 h 812"/>
                <a:gd name="T212" fmla="+- 0 31311 11570"/>
                <a:gd name="T213" fmla="*/ T212 w 19746"/>
                <a:gd name="T214" fmla="+- 0 670 583"/>
                <a:gd name="T215" fmla="*/ 670 h 812"/>
                <a:gd name="T216" fmla="+- 0 31316 11570"/>
                <a:gd name="T217" fmla="*/ T216 w 19746"/>
                <a:gd name="T218" fmla="+- 0 679 583"/>
                <a:gd name="T219" fmla="*/ 679 h 81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Lst>
              <a:rect l="0" t="0" r="r" b="b"/>
              <a:pathLst>
                <a:path w="19746" h="812">
                  <a:moveTo>
                    <a:pt x="10999" y="812"/>
                  </a:moveTo>
                  <a:lnTo>
                    <a:pt x="11029" y="792"/>
                  </a:lnTo>
                  <a:lnTo>
                    <a:pt x="11009" y="796"/>
                  </a:lnTo>
                  <a:lnTo>
                    <a:pt x="11005" y="776"/>
                  </a:lnTo>
                  <a:lnTo>
                    <a:pt x="10999" y="812"/>
                  </a:lnTo>
                  <a:close/>
                  <a:moveTo>
                    <a:pt x="0" y="0"/>
                  </a:moveTo>
                  <a:lnTo>
                    <a:pt x="16" y="2"/>
                  </a:lnTo>
                  <a:lnTo>
                    <a:pt x="32" y="5"/>
                  </a:lnTo>
                  <a:lnTo>
                    <a:pt x="48" y="7"/>
                  </a:lnTo>
                  <a:lnTo>
                    <a:pt x="64" y="9"/>
                  </a:lnTo>
                  <a:lnTo>
                    <a:pt x="66" y="9"/>
                  </a:lnTo>
                  <a:lnTo>
                    <a:pt x="72" y="9"/>
                  </a:lnTo>
                  <a:lnTo>
                    <a:pt x="80" y="9"/>
                  </a:lnTo>
                  <a:lnTo>
                    <a:pt x="91" y="9"/>
                  </a:lnTo>
                  <a:lnTo>
                    <a:pt x="105" y="9"/>
                  </a:lnTo>
                  <a:lnTo>
                    <a:pt x="121" y="9"/>
                  </a:lnTo>
                  <a:lnTo>
                    <a:pt x="141" y="9"/>
                  </a:lnTo>
                  <a:lnTo>
                    <a:pt x="163" y="9"/>
                  </a:lnTo>
                  <a:lnTo>
                    <a:pt x="187" y="9"/>
                  </a:lnTo>
                  <a:lnTo>
                    <a:pt x="215" y="10"/>
                  </a:lnTo>
                  <a:lnTo>
                    <a:pt x="245" y="10"/>
                  </a:lnTo>
                  <a:lnTo>
                    <a:pt x="278" y="10"/>
                  </a:lnTo>
                  <a:lnTo>
                    <a:pt x="313" y="10"/>
                  </a:lnTo>
                  <a:lnTo>
                    <a:pt x="351" y="10"/>
                  </a:lnTo>
                  <a:lnTo>
                    <a:pt x="391" y="10"/>
                  </a:lnTo>
                  <a:lnTo>
                    <a:pt x="433" y="10"/>
                  </a:lnTo>
                  <a:lnTo>
                    <a:pt x="479" y="10"/>
                  </a:lnTo>
                  <a:lnTo>
                    <a:pt x="526" y="10"/>
                  </a:lnTo>
                  <a:lnTo>
                    <a:pt x="576" y="10"/>
                  </a:lnTo>
                  <a:lnTo>
                    <a:pt x="629" y="10"/>
                  </a:lnTo>
                  <a:lnTo>
                    <a:pt x="683" y="10"/>
                  </a:lnTo>
                  <a:lnTo>
                    <a:pt x="740" y="10"/>
                  </a:lnTo>
                  <a:lnTo>
                    <a:pt x="800" y="10"/>
                  </a:lnTo>
                  <a:lnTo>
                    <a:pt x="861" y="10"/>
                  </a:lnTo>
                  <a:lnTo>
                    <a:pt x="925" y="10"/>
                  </a:lnTo>
                  <a:lnTo>
                    <a:pt x="991" y="10"/>
                  </a:lnTo>
                  <a:lnTo>
                    <a:pt x="1059" y="10"/>
                  </a:lnTo>
                  <a:lnTo>
                    <a:pt x="1129" y="10"/>
                  </a:lnTo>
                  <a:lnTo>
                    <a:pt x="1201" y="10"/>
                  </a:lnTo>
                  <a:lnTo>
                    <a:pt x="1276" y="10"/>
                  </a:lnTo>
                  <a:lnTo>
                    <a:pt x="1352" y="10"/>
                  </a:lnTo>
                  <a:lnTo>
                    <a:pt x="1430" y="10"/>
                  </a:lnTo>
                  <a:lnTo>
                    <a:pt x="1511" y="10"/>
                  </a:lnTo>
                  <a:lnTo>
                    <a:pt x="1593" y="10"/>
                  </a:lnTo>
                  <a:lnTo>
                    <a:pt x="1678" y="10"/>
                  </a:lnTo>
                  <a:lnTo>
                    <a:pt x="1764" y="10"/>
                  </a:lnTo>
                  <a:lnTo>
                    <a:pt x="1852" y="10"/>
                  </a:lnTo>
                  <a:lnTo>
                    <a:pt x="1942" y="10"/>
                  </a:lnTo>
                  <a:lnTo>
                    <a:pt x="2033" y="10"/>
                  </a:lnTo>
                  <a:lnTo>
                    <a:pt x="2127" y="10"/>
                  </a:lnTo>
                  <a:lnTo>
                    <a:pt x="2222" y="10"/>
                  </a:lnTo>
                  <a:lnTo>
                    <a:pt x="2319" y="10"/>
                  </a:lnTo>
                  <a:lnTo>
                    <a:pt x="2418" y="10"/>
                  </a:lnTo>
                  <a:lnTo>
                    <a:pt x="2518" y="10"/>
                  </a:lnTo>
                  <a:lnTo>
                    <a:pt x="2620" y="10"/>
                  </a:lnTo>
                  <a:lnTo>
                    <a:pt x="2723" y="10"/>
                  </a:lnTo>
                  <a:lnTo>
                    <a:pt x="2829" y="10"/>
                  </a:lnTo>
                  <a:lnTo>
                    <a:pt x="2935" y="10"/>
                  </a:lnTo>
                  <a:lnTo>
                    <a:pt x="3043" y="10"/>
                  </a:lnTo>
                  <a:lnTo>
                    <a:pt x="3153" y="10"/>
                  </a:lnTo>
                  <a:lnTo>
                    <a:pt x="3264" y="10"/>
                  </a:lnTo>
                  <a:lnTo>
                    <a:pt x="3377" y="10"/>
                  </a:lnTo>
                  <a:lnTo>
                    <a:pt x="3491" y="10"/>
                  </a:lnTo>
                  <a:lnTo>
                    <a:pt x="3606" y="10"/>
                  </a:lnTo>
                  <a:lnTo>
                    <a:pt x="3723" y="10"/>
                  </a:lnTo>
                  <a:lnTo>
                    <a:pt x="3841" y="10"/>
                  </a:lnTo>
                  <a:lnTo>
                    <a:pt x="3960" y="10"/>
                  </a:lnTo>
                  <a:lnTo>
                    <a:pt x="4080" y="10"/>
                  </a:lnTo>
                  <a:lnTo>
                    <a:pt x="4202" y="10"/>
                  </a:lnTo>
                  <a:lnTo>
                    <a:pt x="4325" y="10"/>
                  </a:lnTo>
                  <a:lnTo>
                    <a:pt x="4449" y="10"/>
                  </a:lnTo>
                  <a:lnTo>
                    <a:pt x="4574" y="10"/>
                  </a:lnTo>
                  <a:lnTo>
                    <a:pt x="4701" y="10"/>
                  </a:lnTo>
                  <a:lnTo>
                    <a:pt x="4828" y="10"/>
                  </a:lnTo>
                  <a:lnTo>
                    <a:pt x="4957" y="10"/>
                  </a:lnTo>
                  <a:lnTo>
                    <a:pt x="5086" y="10"/>
                  </a:lnTo>
                  <a:lnTo>
                    <a:pt x="5217" y="10"/>
                  </a:lnTo>
                  <a:lnTo>
                    <a:pt x="5348" y="10"/>
                  </a:lnTo>
                  <a:lnTo>
                    <a:pt x="5480" y="10"/>
                  </a:lnTo>
                  <a:lnTo>
                    <a:pt x="5614" y="10"/>
                  </a:lnTo>
                  <a:lnTo>
                    <a:pt x="5748" y="10"/>
                  </a:lnTo>
                  <a:lnTo>
                    <a:pt x="5883" y="10"/>
                  </a:lnTo>
                  <a:lnTo>
                    <a:pt x="6019" y="10"/>
                  </a:lnTo>
                  <a:lnTo>
                    <a:pt x="6155" y="10"/>
                  </a:lnTo>
                  <a:lnTo>
                    <a:pt x="6293" y="10"/>
                  </a:lnTo>
                  <a:lnTo>
                    <a:pt x="6431" y="10"/>
                  </a:lnTo>
                  <a:lnTo>
                    <a:pt x="6569" y="10"/>
                  </a:lnTo>
                  <a:lnTo>
                    <a:pt x="6709" y="10"/>
                  </a:lnTo>
                  <a:lnTo>
                    <a:pt x="6849" y="10"/>
                  </a:lnTo>
                  <a:lnTo>
                    <a:pt x="6990" y="10"/>
                  </a:lnTo>
                  <a:lnTo>
                    <a:pt x="7131" y="10"/>
                  </a:lnTo>
                  <a:lnTo>
                    <a:pt x="7273" y="10"/>
                  </a:lnTo>
                  <a:lnTo>
                    <a:pt x="7415" y="10"/>
                  </a:lnTo>
                  <a:lnTo>
                    <a:pt x="7558" y="10"/>
                  </a:lnTo>
                  <a:lnTo>
                    <a:pt x="7701" y="10"/>
                  </a:lnTo>
                  <a:lnTo>
                    <a:pt x="7845" y="10"/>
                  </a:lnTo>
                  <a:lnTo>
                    <a:pt x="7989" y="10"/>
                  </a:lnTo>
                  <a:lnTo>
                    <a:pt x="8134" y="10"/>
                  </a:lnTo>
                  <a:lnTo>
                    <a:pt x="8279" y="10"/>
                  </a:lnTo>
                  <a:lnTo>
                    <a:pt x="8424" y="10"/>
                  </a:lnTo>
                  <a:lnTo>
                    <a:pt x="8570" y="10"/>
                  </a:lnTo>
                  <a:lnTo>
                    <a:pt x="8715" y="10"/>
                  </a:lnTo>
                  <a:lnTo>
                    <a:pt x="8861" y="10"/>
                  </a:lnTo>
                  <a:lnTo>
                    <a:pt x="9008" y="10"/>
                  </a:lnTo>
                  <a:lnTo>
                    <a:pt x="9154" y="10"/>
                  </a:lnTo>
                  <a:lnTo>
                    <a:pt x="9300" y="10"/>
                  </a:lnTo>
                  <a:lnTo>
                    <a:pt x="9447" y="10"/>
                  </a:lnTo>
                  <a:lnTo>
                    <a:pt x="9594" y="10"/>
                  </a:lnTo>
                  <a:lnTo>
                    <a:pt x="9741" y="10"/>
                  </a:lnTo>
                  <a:lnTo>
                    <a:pt x="9887" y="10"/>
                  </a:lnTo>
                  <a:lnTo>
                    <a:pt x="10034" y="10"/>
                  </a:lnTo>
                  <a:lnTo>
                    <a:pt x="10181" y="10"/>
                  </a:lnTo>
                  <a:lnTo>
                    <a:pt x="10328" y="10"/>
                  </a:lnTo>
                  <a:lnTo>
                    <a:pt x="10474" y="10"/>
                  </a:lnTo>
                  <a:lnTo>
                    <a:pt x="10621" y="10"/>
                  </a:lnTo>
                  <a:lnTo>
                    <a:pt x="10767" y="10"/>
                  </a:lnTo>
                  <a:lnTo>
                    <a:pt x="10913" y="11"/>
                  </a:lnTo>
                  <a:lnTo>
                    <a:pt x="11059" y="11"/>
                  </a:lnTo>
                  <a:lnTo>
                    <a:pt x="11205" y="11"/>
                  </a:lnTo>
                  <a:lnTo>
                    <a:pt x="11351" y="11"/>
                  </a:lnTo>
                  <a:lnTo>
                    <a:pt x="11496" y="11"/>
                  </a:lnTo>
                  <a:lnTo>
                    <a:pt x="11641" y="11"/>
                  </a:lnTo>
                  <a:lnTo>
                    <a:pt x="11785" y="11"/>
                  </a:lnTo>
                  <a:lnTo>
                    <a:pt x="11929" y="11"/>
                  </a:lnTo>
                  <a:lnTo>
                    <a:pt x="12073" y="11"/>
                  </a:lnTo>
                  <a:lnTo>
                    <a:pt x="12216" y="11"/>
                  </a:lnTo>
                  <a:lnTo>
                    <a:pt x="12359" y="11"/>
                  </a:lnTo>
                  <a:lnTo>
                    <a:pt x="12502" y="11"/>
                  </a:lnTo>
                  <a:lnTo>
                    <a:pt x="12643" y="11"/>
                  </a:lnTo>
                  <a:lnTo>
                    <a:pt x="12785" y="11"/>
                  </a:lnTo>
                  <a:lnTo>
                    <a:pt x="12925" y="12"/>
                  </a:lnTo>
                  <a:lnTo>
                    <a:pt x="13065" y="12"/>
                  </a:lnTo>
                  <a:lnTo>
                    <a:pt x="13205" y="12"/>
                  </a:lnTo>
                  <a:lnTo>
                    <a:pt x="13344" y="12"/>
                  </a:lnTo>
                  <a:lnTo>
                    <a:pt x="13482" y="12"/>
                  </a:lnTo>
                  <a:lnTo>
                    <a:pt x="13619" y="12"/>
                  </a:lnTo>
                  <a:lnTo>
                    <a:pt x="13755" y="12"/>
                  </a:lnTo>
                  <a:lnTo>
                    <a:pt x="13891" y="12"/>
                  </a:lnTo>
                  <a:lnTo>
                    <a:pt x="14026" y="13"/>
                  </a:lnTo>
                  <a:lnTo>
                    <a:pt x="14160" y="13"/>
                  </a:lnTo>
                  <a:lnTo>
                    <a:pt x="14293" y="13"/>
                  </a:lnTo>
                  <a:lnTo>
                    <a:pt x="14426" y="13"/>
                  </a:lnTo>
                  <a:lnTo>
                    <a:pt x="14557" y="13"/>
                  </a:lnTo>
                  <a:lnTo>
                    <a:pt x="14687" y="13"/>
                  </a:lnTo>
                  <a:lnTo>
                    <a:pt x="14817" y="13"/>
                  </a:lnTo>
                  <a:lnTo>
                    <a:pt x="14945" y="14"/>
                  </a:lnTo>
                  <a:lnTo>
                    <a:pt x="15073" y="14"/>
                  </a:lnTo>
                  <a:lnTo>
                    <a:pt x="15199" y="14"/>
                  </a:lnTo>
                  <a:lnTo>
                    <a:pt x="15324" y="14"/>
                  </a:lnTo>
                  <a:lnTo>
                    <a:pt x="15448" y="14"/>
                  </a:lnTo>
                  <a:lnTo>
                    <a:pt x="15571" y="15"/>
                  </a:lnTo>
                  <a:lnTo>
                    <a:pt x="15693" y="15"/>
                  </a:lnTo>
                  <a:lnTo>
                    <a:pt x="15813" y="15"/>
                  </a:lnTo>
                  <a:lnTo>
                    <a:pt x="15932" y="15"/>
                  </a:lnTo>
                  <a:lnTo>
                    <a:pt x="16050" y="15"/>
                  </a:lnTo>
                  <a:lnTo>
                    <a:pt x="16167" y="16"/>
                  </a:lnTo>
                  <a:lnTo>
                    <a:pt x="16282" y="16"/>
                  </a:lnTo>
                  <a:lnTo>
                    <a:pt x="16396" y="16"/>
                  </a:lnTo>
                  <a:lnTo>
                    <a:pt x="16508" y="16"/>
                  </a:lnTo>
                  <a:lnTo>
                    <a:pt x="16619" y="17"/>
                  </a:lnTo>
                  <a:lnTo>
                    <a:pt x="16729" y="17"/>
                  </a:lnTo>
                  <a:lnTo>
                    <a:pt x="16837" y="17"/>
                  </a:lnTo>
                  <a:lnTo>
                    <a:pt x="16943" y="17"/>
                  </a:lnTo>
                  <a:lnTo>
                    <a:pt x="17048" y="18"/>
                  </a:lnTo>
                  <a:lnTo>
                    <a:pt x="17152" y="18"/>
                  </a:lnTo>
                  <a:lnTo>
                    <a:pt x="17253" y="18"/>
                  </a:lnTo>
                  <a:lnTo>
                    <a:pt x="17354" y="18"/>
                  </a:lnTo>
                  <a:lnTo>
                    <a:pt x="17452" y="19"/>
                  </a:lnTo>
                  <a:lnTo>
                    <a:pt x="17549" y="19"/>
                  </a:lnTo>
                  <a:lnTo>
                    <a:pt x="17644" y="19"/>
                  </a:lnTo>
                  <a:lnTo>
                    <a:pt x="17737" y="20"/>
                  </a:lnTo>
                  <a:lnTo>
                    <a:pt x="17829" y="20"/>
                  </a:lnTo>
                  <a:lnTo>
                    <a:pt x="17919" y="20"/>
                  </a:lnTo>
                  <a:lnTo>
                    <a:pt x="18007" y="21"/>
                  </a:lnTo>
                  <a:lnTo>
                    <a:pt x="18093" y="21"/>
                  </a:lnTo>
                  <a:lnTo>
                    <a:pt x="18177" y="21"/>
                  </a:lnTo>
                  <a:lnTo>
                    <a:pt x="18259" y="22"/>
                  </a:lnTo>
                  <a:lnTo>
                    <a:pt x="18339" y="22"/>
                  </a:lnTo>
                  <a:lnTo>
                    <a:pt x="18418" y="22"/>
                  </a:lnTo>
                  <a:lnTo>
                    <a:pt x="18494" y="23"/>
                  </a:lnTo>
                  <a:lnTo>
                    <a:pt x="18568" y="23"/>
                  </a:lnTo>
                  <a:lnTo>
                    <a:pt x="18640" y="24"/>
                  </a:lnTo>
                  <a:lnTo>
                    <a:pt x="18710" y="24"/>
                  </a:lnTo>
                  <a:lnTo>
                    <a:pt x="18778" y="24"/>
                  </a:lnTo>
                  <a:lnTo>
                    <a:pt x="18844" y="25"/>
                  </a:lnTo>
                  <a:lnTo>
                    <a:pt x="18908" y="25"/>
                  </a:lnTo>
                  <a:lnTo>
                    <a:pt x="18969" y="26"/>
                  </a:lnTo>
                  <a:lnTo>
                    <a:pt x="19028" y="26"/>
                  </a:lnTo>
                  <a:lnTo>
                    <a:pt x="19085" y="27"/>
                  </a:lnTo>
                  <a:lnTo>
                    <a:pt x="19139" y="27"/>
                  </a:lnTo>
                  <a:lnTo>
                    <a:pt x="19192" y="28"/>
                  </a:lnTo>
                  <a:lnTo>
                    <a:pt x="19241" y="28"/>
                  </a:lnTo>
                  <a:lnTo>
                    <a:pt x="19289" y="28"/>
                  </a:lnTo>
                  <a:lnTo>
                    <a:pt x="19334" y="29"/>
                  </a:lnTo>
                  <a:lnTo>
                    <a:pt x="19376" y="29"/>
                  </a:lnTo>
                  <a:lnTo>
                    <a:pt x="19416" y="30"/>
                  </a:lnTo>
                  <a:lnTo>
                    <a:pt x="19454" y="30"/>
                  </a:lnTo>
                  <a:lnTo>
                    <a:pt x="19489" y="31"/>
                  </a:lnTo>
                  <a:lnTo>
                    <a:pt x="19521" y="32"/>
                  </a:lnTo>
                  <a:lnTo>
                    <a:pt x="19551" y="32"/>
                  </a:lnTo>
                  <a:lnTo>
                    <a:pt x="19578" y="33"/>
                  </a:lnTo>
                  <a:lnTo>
                    <a:pt x="19603" y="33"/>
                  </a:lnTo>
                  <a:lnTo>
                    <a:pt x="19625" y="34"/>
                  </a:lnTo>
                  <a:lnTo>
                    <a:pt x="19644" y="34"/>
                  </a:lnTo>
                  <a:lnTo>
                    <a:pt x="19660" y="35"/>
                  </a:lnTo>
                  <a:lnTo>
                    <a:pt x="19674" y="36"/>
                  </a:lnTo>
                  <a:lnTo>
                    <a:pt x="19685" y="36"/>
                  </a:lnTo>
                  <a:lnTo>
                    <a:pt x="19693" y="37"/>
                  </a:lnTo>
                  <a:lnTo>
                    <a:pt x="19698" y="37"/>
                  </a:lnTo>
                  <a:lnTo>
                    <a:pt x="19700" y="38"/>
                  </a:lnTo>
                  <a:lnTo>
                    <a:pt x="19710" y="46"/>
                  </a:lnTo>
                  <a:lnTo>
                    <a:pt x="19718" y="55"/>
                  </a:lnTo>
                  <a:lnTo>
                    <a:pt x="19726" y="64"/>
                  </a:lnTo>
                  <a:lnTo>
                    <a:pt x="19733" y="74"/>
                  </a:lnTo>
                  <a:lnTo>
                    <a:pt x="19737" y="80"/>
                  </a:lnTo>
                  <a:lnTo>
                    <a:pt x="19741" y="87"/>
                  </a:lnTo>
                  <a:lnTo>
                    <a:pt x="19745" y="95"/>
                  </a:lnTo>
                  <a:lnTo>
                    <a:pt x="19746" y="96"/>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72" name="Freeform 79">
              <a:extLst>
                <a:ext uri="{FF2B5EF4-FFF2-40B4-BE49-F238E27FC236}">
                  <a16:creationId xmlns:a16="http://schemas.microsoft.com/office/drawing/2014/main" id="{E5C26CA2-9999-C882-F9A7-07F9B9E1AD99}"/>
                </a:ext>
              </a:extLst>
            </p:cNvPr>
            <p:cNvSpPr>
              <a:spLocks/>
            </p:cNvSpPr>
            <p:nvPr/>
          </p:nvSpPr>
          <p:spPr bwMode="auto">
            <a:xfrm>
              <a:off x="31288" y="642"/>
              <a:ext cx="28" cy="37"/>
            </a:xfrm>
            <a:custGeom>
              <a:avLst/>
              <a:gdLst>
                <a:gd name="T0" fmla="+- 0 31316 31288"/>
                <a:gd name="T1" fmla="*/ T0 w 28"/>
                <a:gd name="T2" fmla="+- 0 679 643"/>
                <a:gd name="T3" fmla="*/ 679 h 37"/>
                <a:gd name="T4" fmla="+- 0 31288 31288"/>
                <a:gd name="T5" fmla="*/ T4 w 28"/>
                <a:gd name="T6" fmla="+- 0 656 643"/>
                <a:gd name="T7" fmla="*/ 656 h 37"/>
                <a:gd name="T8" fmla="+- 0 31308 31288"/>
                <a:gd name="T9" fmla="*/ T8 w 28"/>
                <a:gd name="T10" fmla="+- 0 663 643"/>
                <a:gd name="T11" fmla="*/ 663 h 37"/>
                <a:gd name="T12" fmla="+- 0 31314 31288"/>
                <a:gd name="T13" fmla="*/ T12 w 28"/>
                <a:gd name="T14" fmla="+- 0 643 643"/>
                <a:gd name="T15" fmla="*/ 643 h 37"/>
                <a:gd name="T16" fmla="+- 0 31316 31288"/>
                <a:gd name="T17" fmla="*/ T16 w 28"/>
                <a:gd name="T18" fmla="+- 0 679 643"/>
                <a:gd name="T19" fmla="*/ 679 h 37"/>
              </a:gdLst>
              <a:ahLst/>
              <a:cxnLst>
                <a:cxn ang="0">
                  <a:pos x="T1" y="T3"/>
                </a:cxn>
                <a:cxn ang="0">
                  <a:pos x="T5" y="T7"/>
                </a:cxn>
                <a:cxn ang="0">
                  <a:pos x="T9" y="T11"/>
                </a:cxn>
                <a:cxn ang="0">
                  <a:pos x="T13" y="T15"/>
                </a:cxn>
                <a:cxn ang="0">
                  <a:pos x="T17" y="T19"/>
                </a:cxn>
              </a:cxnLst>
              <a:rect l="0" t="0" r="r" b="b"/>
              <a:pathLst>
                <a:path w="28" h="37">
                  <a:moveTo>
                    <a:pt x="28" y="36"/>
                  </a:moveTo>
                  <a:lnTo>
                    <a:pt x="0" y="13"/>
                  </a:lnTo>
                  <a:lnTo>
                    <a:pt x="20" y="20"/>
                  </a:lnTo>
                  <a:lnTo>
                    <a:pt x="26" y="0"/>
                  </a:lnTo>
                  <a:lnTo>
                    <a:pt x="28" y="36"/>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73" name="AutoShape 78">
              <a:extLst>
                <a:ext uri="{FF2B5EF4-FFF2-40B4-BE49-F238E27FC236}">
                  <a16:creationId xmlns:a16="http://schemas.microsoft.com/office/drawing/2014/main" id="{2359FAC4-12EA-8533-0C73-330EAE45AB05}"/>
                </a:ext>
              </a:extLst>
            </p:cNvPr>
            <p:cNvSpPr>
              <a:spLocks/>
            </p:cNvSpPr>
            <p:nvPr/>
          </p:nvSpPr>
          <p:spPr bwMode="auto">
            <a:xfrm>
              <a:off x="10222" y="584"/>
              <a:ext cx="21094" cy="94"/>
            </a:xfrm>
            <a:custGeom>
              <a:avLst/>
              <a:gdLst>
                <a:gd name="T0" fmla="+- 0 31288 10222"/>
                <a:gd name="T1" fmla="*/ T0 w 21094"/>
                <a:gd name="T2" fmla="+- 0 656 585"/>
                <a:gd name="T3" fmla="*/ 656 h 94"/>
                <a:gd name="T4" fmla="+- 0 10253 10222"/>
                <a:gd name="T5" fmla="*/ T4 w 21094"/>
                <a:gd name="T6" fmla="+- 0 589 585"/>
                <a:gd name="T7" fmla="*/ 589 h 94"/>
                <a:gd name="T8" fmla="+- 0 10292 10222"/>
                <a:gd name="T9" fmla="*/ T8 w 21094"/>
                <a:gd name="T10" fmla="+- 0 592 585"/>
                <a:gd name="T11" fmla="*/ 592 h 94"/>
                <a:gd name="T12" fmla="+- 0 10345 10222"/>
                <a:gd name="T13" fmla="*/ T12 w 21094"/>
                <a:gd name="T14" fmla="+- 0 592 585"/>
                <a:gd name="T15" fmla="*/ 592 h 94"/>
                <a:gd name="T16" fmla="+- 0 10445 10222"/>
                <a:gd name="T17" fmla="*/ T16 w 21094"/>
                <a:gd name="T18" fmla="+- 0 592 585"/>
                <a:gd name="T19" fmla="*/ 592 h 94"/>
                <a:gd name="T20" fmla="+- 0 10590 10222"/>
                <a:gd name="T21" fmla="*/ T20 w 21094"/>
                <a:gd name="T22" fmla="+- 0 593 585"/>
                <a:gd name="T23" fmla="*/ 593 h 94"/>
                <a:gd name="T24" fmla="+- 0 10778 10222"/>
                <a:gd name="T25" fmla="*/ T24 w 21094"/>
                <a:gd name="T26" fmla="+- 0 593 585"/>
                <a:gd name="T27" fmla="*/ 593 h 94"/>
                <a:gd name="T28" fmla="+- 0 11006 10222"/>
                <a:gd name="T29" fmla="*/ T28 w 21094"/>
                <a:gd name="T30" fmla="+- 0 593 585"/>
                <a:gd name="T31" fmla="*/ 593 h 94"/>
                <a:gd name="T32" fmla="+- 0 11274 10222"/>
                <a:gd name="T33" fmla="*/ T32 w 21094"/>
                <a:gd name="T34" fmla="+- 0 593 585"/>
                <a:gd name="T35" fmla="*/ 593 h 94"/>
                <a:gd name="T36" fmla="+- 0 11579 10222"/>
                <a:gd name="T37" fmla="*/ T36 w 21094"/>
                <a:gd name="T38" fmla="+- 0 593 585"/>
                <a:gd name="T39" fmla="*/ 593 h 94"/>
                <a:gd name="T40" fmla="+- 0 11918 10222"/>
                <a:gd name="T41" fmla="*/ T40 w 21094"/>
                <a:gd name="T42" fmla="+- 0 593 585"/>
                <a:gd name="T43" fmla="*/ 593 h 94"/>
                <a:gd name="T44" fmla="+- 0 12290 10222"/>
                <a:gd name="T45" fmla="*/ T44 w 21094"/>
                <a:gd name="T46" fmla="+- 0 593 585"/>
                <a:gd name="T47" fmla="*/ 593 h 94"/>
                <a:gd name="T48" fmla="+- 0 12694 10222"/>
                <a:gd name="T49" fmla="*/ T48 w 21094"/>
                <a:gd name="T50" fmla="+- 0 593 585"/>
                <a:gd name="T51" fmla="*/ 593 h 94"/>
                <a:gd name="T52" fmla="+- 0 13126 10222"/>
                <a:gd name="T53" fmla="*/ T52 w 21094"/>
                <a:gd name="T54" fmla="+- 0 593 585"/>
                <a:gd name="T55" fmla="*/ 593 h 94"/>
                <a:gd name="T56" fmla="+- 0 13585 10222"/>
                <a:gd name="T57" fmla="*/ T56 w 21094"/>
                <a:gd name="T58" fmla="+- 0 593 585"/>
                <a:gd name="T59" fmla="*/ 593 h 94"/>
                <a:gd name="T60" fmla="+- 0 14069 10222"/>
                <a:gd name="T61" fmla="*/ T60 w 21094"/>
                <a:gd name="T62" fmla="+- 0 592 585"/>
                <a:gd name="T63" fmla="*/ 592 h 94"/>
                <a:gd name="T64" fmla="+- 0 14576 10222"/>
                <a:gd name="T65" fmla="*/ T64 w 21094"/>
                <a:gd name="T66" fmla="+- 0 592 585"/>
                <a:gd name="T67" fmla="*/ 592 h 94"/>
                <a:gd name="T68" fmla="+- 0 15104 10222"/>
                <a:gd name="T69" fmla="*/ T68 w 21094"/>
                <a:gd name="T70" fmla="+- 0 592 585"/>
                <a:gd name="T71" fmla="*/ 592 h 94"/>
                <a:gd name="T72" fmla="+- 0 15651 10222"/>
                <a:gd name="T73" fmla="*/ T72 w 21094"/>
                <a:gd name="T74" fmla="+- 0 592 585"/>
                <a:gd name="T75" fmla="*/ 592 h 94"/>
                <a:gd name="T76" fmla="+- 0 16215 10222"/>
                <a:gd name="T77" fmla="*/ T76 w 21094"/>
                <a:gd name="T78" fmla="+- 0 592 585"/>
                <a:gd name="T79" fmla="*/ 592 h 94"/>
                <a:gd name="T80" fmla="+- 0 16794 10222"/>
                <a:gd name="T81" fmla="*/ T80 w 21094"/>
                <a:gd name="T82" fmla="+- 0 592 585"/>
                <a:gd name="T83" fmla="*/ 592 h 94"/>
                <a:gd name="T84" fmla="+- 0 17386 10222"/>
                <a:gd name="T85" fmla="*/ T84 w 21094"/>
                <a:gd name="T86" fmla="+- 0 592 585"/>
                <a:gd name="T87" fmla="*/ 592 h 94"/>
                <a:gd name="T88" fmla="+- 0 17988 10222"/>
                <a:gd name="T89" fmla="*/ T88 w 21094"/>
                <a:gd name="T90" fmla="+- 0 592 585"/>
                <a:gd name="T91" fmla="*/ 592 h 94"/>
                <a:gd name="T92" fmla="+- 0 18600 10222"/>
                <a:gd name="T93" fmla="*/ T92 w 21094"/>
                <a:gd name="T94" fmla="+- 0 592 585"/>
                <a:gd name="T95" fmla="*/ 592 h 94"/>
                <a:gd name="T96" fmla="+- 0 19219 10222"/>
                <a:gd name="T97" fmla="*/ T96 w 21094"/>
                <a:gd name="T98" fmla="+- 0 592 585"/>
                <a:gd name="T99" fmla="*/ 592 h 94"/>
                <a:gd name="T100" fmla="+- 0 19842 10222"/>
                <a:gd name="T101" fmla="*/ T100 w 21094"/>
                <a:gd name="T102" fmla="+- 0 592 585"/>
                <a:gd name="T103" fmla="*/ 592 h 94"/>
                <a:gd name="T104" fmla="+- 0 20469 10222"/>
                <a:gd name="T105" fmla="*/ T104 w 21094"/>
                <a:gd name="T106" fmla="+- 0 592 585"/>
                <a:gd name="T107" fmla="*/ 592 h 94"/>
                <a:gd name="T108" fmla="+- 0 21096 10222"/>
                <a:gd name="T109" fmla="*/ T108 w 21094"/>
                <a:gd name="T110" fmla="+- 0 592 585"/>
                <a:gd name="T111" fmla="*/ 592 h 94"/>
                <a:gd name="T112" fmla="+- 0 21723 10222"/>
                <a:gd name="T113" fmla="*/ T112 w 21094"/>
                <a:gd name="T114" fmla="+- 0 592 585"/>
                <a:gd name="T115" fmla="*/ 592 h 94"/>
                <a:gd name="T116" fmla="+- 0 22347 10222"/>
                <a:gd name="T117" fmla="*/ T116 w 21094"/>
                <a:gd name="T118" fmla="+- 0 592 585"/>
                <a:gd name="T119" fmla="*/ 592 h 94"/>
                <a:gd name="T120" fmla="+- 0 22965 10222"/>
                <a:gd name="T121" fmla="*/ T120 w 21094"/>
                <a:gd name="T122" fmla="+- 0 592 585"/>
                <a:gd name="T123" fmla="*/ 592 h 94"/>
                <a:gd name="T124" fmla="+- 0 23577 10222"/>
                <a:gd name="T125" fmla="*/ T124 w 21094"/>
                <a:gd name="T126" fmla="+- 0 593 585"/>
                <a:gd name="T127" fmla="*/ 593 h 94"/>
                <a:gd name="T128" fmla="+- 0 24179 10222"/>
                <a:gd name="T129" fmla="*/ T128 w 21094"/>
                <a:gd name="T130" fmla="+- 0 593 585"/>
                <a:gd name="T131" fmla="*/ 593 h 94"/>
                <a:gd name="T132" fmla="+- 0 24771 10222"/>
                <a:gd name="T133" fmla="*/ T132 w 21094"/>
                <a:gd name="T134" fmla="+- 0 594 585"/>
                <a:gd name="T135" fmla="*/ 594 h 94"/>
                <a:gd name="T136" fmla="+- 0 25349 10222"/>
                <a:gd name="T137" fmla="*/ T136 w 21094"/>
                <a:gd name="T138" fmla="+- 0 594 585"/>
                <a:gd name="T139" fmla="*/ 594 h 94"/>
                <a:gd name="T140" fmla="+- 0 25913 10222"/>
                <a:gd name="T141" fmla="*/ T140 w 21094"/>
                <a:gd name="T142" fmla="+- 0 595 585"/>
                <a:gd name="T143" fmla="*/ 595 h 94"/>
                <a:gd name="T144" fmla="+- 0 26459 10222"/>
                <a:gd name="T145" fmla="*/ T144 w 21094"/>
                <a:gd name="T146" fmla="+- 0 596 585"/>
                <a:gd name="T147" fmla="*/ 596 h 94"/>
                <a:gd name="T148" fmla="+- 0 26987 10222"/>
                <a:gd name="T149" fmla="*/ T148 w 21094"/>
                <a:gd name="T150" fmla="+- 0 596 585"/>
                <a:gd name="T151" fmla="*/ 596 h 94"/>
                <a:gd name="T152" fmla="+- 0 27494 10222"/>
                <a:gd name="T153" fmla="*/ T152 w 21094"/>
                <a:gd name="T154" fmla="+- 0 597 585"/>
                <a:gd name="T155" fmla="*/ 597 h 94"/>
                <a:gd name="T156" fmla="+- 0 27977 10222"/>
                <a:gd name="T157" fmla="*/ T156 w 21094"/>
                <a:gd name="T158" fmla="+- 0 598 585"/>
                <a:gd name="T159" fmla="*/ 598 h 94"/>
                <a:gd name="T160" fmla="+- 0 28436 10222"/>
                <a:gd name="T161" fmla="*/ T160 w 21094"/>
                <a:gd name="T162" fmla="+- 0 599 585"/>
                <a:gd name="T163" fmla="*/ 599 h 94"/>
                <a:gd name="T164" fmla="+- 0 28868 10222"/>
                <a:gd name="T165" fmla="*/ T164 w 21094"/>
                <a:gd name="T166" fmla="+- 0 601 585"/>
                <a:gd name="T167" fmla="*/ 601 h 94"/>
                <a:gd name="T168" fmla="+- 0 29270 10222"/>
                <a:gd name="T169" fmla="*/ T168 w 21094"/>
                <a:gd name="T170" fmla="+- 0 602 585"/>
                <a:gd name="T171" fmla="*/ 602 h 94"/>
                <a:gd name="T172" fmla="+- 0 29642 10222"/>
                <a:gd name="T173" fmla="*/ T172 w 21094"/>
                <a:gd name="T174" fmla="+- 0 603 585"/>
                <a:gd name="T175" fmla="*/ 603 h 94"/>
                <a:gd name="T176" fmla="+- 0 29981 10222"/>
                <a:gd name="T177" fmla="*/ T176 w 21094"/>
                <a:gd name="T178" fmla="+- 0 605 585"/>
                <a:gd name="T179" fmla="*/ 605 h 94"/>
                <a:gd name="T180" fmla="+- 0 30285 10222"/>
                <a:gd name="T181" fmla="*/ T180 w 21094"/>
                <a:gd name="T182" fmla="+- 0 607 585"/>
                <a:gd name="T183" fmla="*/ 607 h 94"/>
                <a:gd name="T184" fmla="+- 0 30552 10222"/>
                <a:gd name="T185" fmla="*/ T184 w 21094"/>
                <a:gd name="T186" fmla="+- 0 608 585"/>
                <a:gd name="T187" fmla="*/ 608 h 94"/>
                <a:gd name="T188" fmla="+- 0 30780 10222"/>
                <a:gd name="T189" fmla="*/ T188 w 21094"/>
                <a:gd name="T190" fmla="+- 0 610 585"/>
                <a:gd name="T191" fmla="*/ 610 h 94"/>
                <a:gd name="T192" fmla="+- 0 30967 10222"/>
                <a:gd name="T193" fmla="*/ T192 w 21094"/>
                <a:gd name="T194" fmla="+- 0 612 585"/>
                <a:gd name="T195" fmla="*/ 612 h 94"/>
                <a:gd name="T196" fmla="+- 0 31111 10222"/>
                <a:gd name="T197" fmla="*/ T196 w 21094"/>
                <a:gd name="T198" fmla="+- 0 615 585"/>
                <a:gd name="T199" fmla="*/ 615 h 94"/>
                <a:gd name="T200" fmla="+- 0 31210 10222"/>
                <a:gd name="T201" fmla="*/ T200 w 21094"/>
                <a:gd name="T202" fmla="+- 0 617 585"/>
                <a:gd name="T203" fmla="*/ 617 h 94"/>
                <a:gd name="T204" fmla="+- 0 31262 10222"/>
                <a:gd name="T205" fmla="*/ T204 w 21094"/>
                <a:gd name="T206" fmla="+- 0 620 585"/>
                <a:gd name="T207" fmla="*/ 620 h 94"/>
                <a:gd name="T208" fmla="+- 0 31288 10222"/>
                <a:gd name="T209" fmla="*/ T208 w 21094"/>
                <a:gd name="T210" fmla="+- 0 638 585"/>
                <a:gd name="T211" fmla="*/ 638 h 94"/>
                <a:gd name="T212" fmla="+- 0 31311 10222"/>
                <a:gd name="T213" fmla="*/ T212 w 21094"/>
                <a:gd name="T214" fmla="+- 0 670 585"/>
                <a:gd name="T215" fmla="*/ 670 h 94"/>
                <a:gd name="T216" fmla="+- 0 31316 10222"/>
                <a:gd name="T217" fmla="*/ T216 w 21094"/>
                <a:gd name="T218" fmla="+- 0 679 585"/>
                <a:gd name="T219" fmla="*/ 679 h 9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Lst>
              <a:rect l="0" t="0" r="r" b="b"/>
              <a:pathLst>
                <a:path w="21094" h="94">
                  <a:moveTo>
                    <a:pt x="21094" y="94"/>
                  </a:moveTo>
                  <a:lnTo>
                    <a:pt x="21092" y="58"/>
                  </a:lnTo>
                  <a:lnTo>
                    <a:pt x="21086" y="78"/>
                  </a:lnTo>
                  <a:lnTo>
                    <a:pt x="21066" y="71"/>
                  </a:lnTo>
                  <a:lnTo>
                    <a:pt x="21094" y="94"/>
                  </a:lnTo>
                  <a:close/>
                  <a:moveTo>
                    <a:pt x="0" y="0"/>
                  </a:moveTo>
                  <a:lnTo>
                    <a:pt x="16" y="2"/>
                  </a:lnTo>
                  <a:lnTo>
                    <a:pt x="31" y="4"/>
                  </a:lnTo>
                  <a:lnTo>
                    <a:pt x="46" y="5"/>
                  </a:lnTo>
                  <a:lnTo>
                    <a:pt x="61" y="7"/>
                  </a:lnTo>
                  <a:lnTo>
                    <a:pt x="64" y="7"/>
                  </a:lnTo>
                  <a:lnTo>
                    <a:pt x="70" y="7"/>
                  </a:lnTo>
                  <a:lnTo>
                    <a:pt x="78" y="7"/>
                  </a:lnTo>
                  <a:lnTo>
                    <a:pt x="90" y="7"/>
                  </a:lnTo>
                  <a:lnTo>
                    <a:pt x="105" y="7"/>
                  </a:lnTo>
                  <a:lnTo>
                    <a:pt x="123" y="7"/>
                  </a:lnTo>
                  <a:lnTo>
                    <a:pt x="144" y="7"/>
                  </a:lnTo>
                  <a:lnTo>
                    <a:pt x="167" y="7"/>
                  </a:lnTo>
                  <a:lnTo>
                    <a:pt x="194" y="7"/>
                  </a:lnTo>
                  <a:lnTo>
                    <a:pt x="223" y="7"/>
                  </a:lnTo>
                  <a:lnTo>
                    <a:pt x="255" y="7"/>
                  </a:lnTo>
                  <a:lnTo>
                    <a:pt x="290" y="8"/>
                  </a:lnTo>
                  <a:lnTo>
                    <a:pt x="327" y="8"/>
                  </a:lnTo>
                  <a:lnTo>
                    <a:pt x="368" y="8"/>
                  </a:lnTo>
                  <a:lnTo>
                    <a:pt x="411" y="8"/>
                  </a:lnTo>
                  <a:lnTo>
                    <a:pt x="456" y="8"/>
                  </a:lnTo>
                  <a:lnTo>
                    <a:pt x="505" y="8"/>
                  </a:lnTo>
                  <a:lnTo>
                    <a:pt x="556" y="8"/>
                  </a:lnTo>
                  <a:lnTo>
                    <a:pt x="609" y="8"/>
                  </a:lnTo>
                  <a:lnTo>
                    <a:pt x="665" y="8"/>
                  </a:lnTo>
                  <a:lnTo>
                    <a:pt x="723" y="8"/>
                  </a:lnTo>
                  <a:lnTo>
                    <a:pt x="784" y="8"/>
                  </a:lnTo>
                  <a:lnTo>
                    <a:pt x="848" y="8"/>
                  </a:lnTo>
                  <a:lnTo>
                    <a:pt x="913" y="8"/>
                  </a:lnTo>
                  <a:lnTo>
                    <a:pt x="982" y="8"/>
                  </a:lnTo>
                  <a:lnTo>
                    <a:pt x="1052" y="8"/>
                  </a:lnTo>
                  <a:lnTo>
                    <a:pt x="1125" y="8"/>
                  </a:lnTo>
                  <a:lnTo>
                    <a:pt x="1200" y="8"/>
                  </a:lnTo>
                  <a:lnTo>
                    <a:pt x="1277" y="8"/>
                  </a:lnTo>
                  <a:lnTo>
                    <a:pt x="1357" y="8"/>
                  </a:lnTo>
                  <a:lnTo>
                    <a:pt x="1438" y="8"/>
                  </a:lnTo>
                  <a:lnTo>
                    <a:pt x="1522" y="8"/>
                  </a:lnTo>
                  <a:lnTo>
                    <a:pt x="1608" y="8"/>
                  </a:lnTo>
                  <a:lnTo>
                    <a:pt x="1696" y="8"/>
                  </a:lnTo>
                  <a:lnTo>
                    <a:pt x="1786" y="8"/>
                  </a:lnTo>
                  <a:lnTo>
                    <a:pt x="1878" y="8"/>
                  </a:lnTo>
                  <a:lnTo>
                    <a:pt x="1972" y="8"/>
                  </a:lnTo>
                  <a:lnTo>
                    <a:pt x="2068" y="8"/>
                  </a:lnTo>
                  <a:lnTo>
                    <a:pt x="2166" y="8"/>
                  </a:lnTo>
                  <a:lnTo>
                    <a:pt x="2266" y="8"/>
                  </a:lnTo>
                  <a:lnTo>
                    <a:pt x="2368" y="8"/>
                  </a:lnTo>
                  <a:lnTo>
                    <a:pt x="2472" y="8"/>
                  </a:lnTo>
                  <a:lnTo>
                    <a:pt x="2577" y="8"/>
                  </a:lnTo>
                  <a:lnTo>
                    <a:pt x="2684" y="8"/>
                  </a:lnTo>
                  <a:lnTo>
                    <a:pt x="2793" y="8"/>
                  </a:lnTo>
                  <a:lnTo>
                    <a:pt x="2904" y="8"/>
                  </a:lnTo>
                  <a:lnTo>
                    <a:pt x="3016" y="8"/>
                  </a:lnTo>
                  <a:lnTo>
                    <a:pt x="3130" y="8"/>
                  </a:lnTo>
                  <a:lnTo>
                    <a:pt x="3246" y="8"/>
                  </a:lnTo>
                  <a:lnTo>
                    <a:pt x="3363" y="8"/>
                  </a:lnTo>
                  <a:lnTo>
                    <a:pt x="3482" y="8"/>
                  </a:lnTo>
                  <a:lnTo>
                    <a:pt x="3602" y="8"/>
                  </a:lnTo>
                  <a:lnTo>
                    <a:pt x="3724" y="8"/>
                  </a:lnTo>
                  <a:lnTo>
                    <a:pt x="3847" y="7"/>
                  </a:lnTo>
                  <a:lnTo>
                    <a:pt x="3972" y="7"/>
                  </a:lnTo>
                  <a:lnTo>
                    <a:pt x="4098" y="7"/>
                  </a:lnTo>
                  <a:lnTo>
                    <a:pt x="4225" y="7"/>
                  </a:lnTo>
                  <a:lnTo>
                    <a:pt x="4354" y="7"/>
                  </a:lnTo>
                  <a:lnTo>
                    <a:pt x="4484" y="7"/>
                  </a:lnTo>
                  <a:lnTo>
                    <a:pt x="4616" y="7"/>
                  </a:lnTo>
                  <a:lnTo>
                    <a:pt x="4748" y="7"/>
                  </a:lnTo>
                  <a:lnTo>
                    <a:pt x="4882" y="7"/>
                  </a:lnTo>
                  <a:lnTo>
                    <a:pt x="5017" y="7"/>
                  </a:lnTo>
                  <a:lnTo>
                    <a:pt x="5153" y="7"/>
                  </a:lnTo>
                  <a:lnTo>
                    <a:pt x="5291" y="7"/>
                  </a:lnTo>
                  <a:lnTo>
                    <a:pt x="5429" y="7"/>
                  </a:lnTo>
                  <a:lnTo>
                    <a:pt x="5569" y="7"/>
                  </a:lnTo>
                  <a:lnTo>
                    <a:pt x="5709" y="7"/>
                  </a:lnTo>
                  <a:lnTo>
                    <a:pt x="5851" y="7"/>
                  </a:lnTo>
                  <a:lnTo>
                    <a:pt x="5993" y="7"/>
                  </a:lnTo>
                  <a:lnTo>
                    <a:pt x="6136" y="7"/>
                  </a:lnTo>
                  <a:lnTo>
                    <a:pt x="6281" y="7"/>
                  </a:lnTo>
                  <a:lnTo>
                    <a:pt x="6426" y="7"/>
                  </a:lnTo>
                  <a:lnTo>
                    <a:pt x="6572" y="7"/>
                  </a:lnTo>
                  <a:lnTo>
                    <a:pt x="6719" y="7"/>
                  </a:lnTo>
                  <a:lnTo>
                    <a:pt x="6866" y="7"/>
                  </a:lnTo>
                  <a:lnTo>
                    <a:pt x="7014" y="7"/>
                  </a:lnTo>
                  <a:lnTo>
                    <a:pt x="7164" y="7"/>
                  </a:lnTo>
                  <a:lnTo>
                    <a:pt x="7313" y="7"/>
                  </a:lnTo>
                  <a:lnTo>
                    <a:pt x="7464" y="7"/>
                  </a:lnTo>
                  <a:lnTo>
                    <a:pt x="7615" y="7"/>
                  </a:lnTo>
                  <a:lnTo>
                    <a:pt x="7766" y="7"/>
                  </a:lnTo>
                  <a:lnTo>
                    <a:pt x="7918" y="7"/>
                  </a:lnTo>
                  <a:lnTo>
                    <a:pt x="8071" y="7"/>
                  </a:lnTo>
                  <a:lnTo>
                    <a:pt x="8224" y="7"/>
                  </a:lnTo>
                  <a:lnTo>
                    <a:pt x="8378" y="7"/>
                  </a:lnTo>
                  <a:lnTo>
                    <a:pt x="8532" y="7"/>
                  </a:lnTo>
                  <a:lnTo>
                    <a:pt x="8687" y="7"/>
                  </a:lnTo>
                  <a:lnTo>
                    <a:pt x="8841" y="7"/>
                  </a:lnTo>
                  <a:lnTo>
                    <a:pt x="8997" y="7"/>
                  </a:lnTo>
                  <a:lnTo>
                    <a:pt x="9152" y="7"/>
                  </a:lnTo>
                  <a:lnTo>
                    <a:pt x="9308" y="7"/>
                  </a:lnTo>
                  <a:lnTo>
                    <a:pt x="9464" y="7"/>
                  </a:lnTo>
                  <a:lnTo>
                    <a:pt x="9620" y="7"/>
                  </a:lnTo>
                  <a:lnTo>
                    <a:pt x="9777" y="7"/>
                  </a:lnTo>
                  <a:lnTo>
                    <a:pt x="9933" y="7"/>
                  </a:lnTo>
                  <a:lnTo>
                    <a:pt x="10090" y="7"/>
                  </a:lnTo>
                  <a:lnTo>
                    <a:pt x="10247" y="7"/>
                  </a:lnTo>
                  <a:lnTo>
                    <a:pt x="10404" y="7"/>
                  </a:lnTo>
                  <a:lnTo>
                    <a:pt x="10561" y="7"/>
                  </a:lnTo>
                  <a:lnTo>
                    <a:pt x="10718" y="7"/>
                  </a:lnTo>
                  <a:lnTo>
                    <a:pt x="10874" y="7"/>
                  </a:lnTo>
                  <a:lnTo>
                    <a:pt x="11031" y="7"/>
                  </a:lnTo>
                  <a:lnTo>
                    <a:pt x="11188" y="7"/>
                  </a:lnTo>
                  <a:lnTo>
                    <a:pt x="11345" y="7"/>
                  </a:lnTo>
                  <a:lnTo>
                    <a:pt x="11501" y="7"/>
                  </a:lnTo>
                  <a:lnTo>
                    <a:pt x="11657" y="7"/>
                  </a:lnTo>
                  <a:lnTo>
                    <a:pt x="11813" y="7"/>
                  </a:lnTo>
                  <a:lnTo>
                    <a:pt x="11969" y="7"/>
                  </a:lnTo>
                  <a:lnTo>
                    <a:pt x="12125" y="7"/>
                  </a:lnTo>
                  <a:lnTo>
                    <a:pt x="12280" y="7"/>
                  </a:lnTo>
                  <a:lnTo>
                    <a:pt x="12435" y="7"/>
                  </a:lnTo>
                  <a:lnTo>
                    <a:pt x="12589" y="7"/>
                  </a:lnTo>
                  <a:lnTo>
                    <a:pt x="12743" y="7"/>
                  </a:lnTo>
                  <a:lnTo>
                    <a:pt x="12897" y="8"/>
                  </a:lnTo>
                  <a:lnTo>
                    <a:pt x="13050" y="8"/>
                  </a:lnTo>
                  <a:lnTo>
                    <a:pt x="13202" y="8"/>
                  </a:lnTo>
                  <a:lnTo>
                    <a:pt x="13355" y="8"/>
                  </a:lnTo>
                  <a:lnTo>
                    <a:pt x="13506" y="8"/>
                  </a:lnTo>
                  <a:lnTo>
                    <a:pt x="13657" y="8"/>
                  </a:lnTo>
                  <a:lnTo>
                    <a:pt x="13807" y="8"/>
                  </a:lnTo>
                  <a:lnTo>
                    <a:pt x="13957" y="8"/>
                  </a:lnTo>
                  <a:lnTo>
                    <a:pt x="14106" y="8"/>
                  </a:lnTo>
                  <a:lnTo>
                    <a:pt x="14254" y="8"/>
                  </a:lnTo>
                  <a:lnTo>
                    <a:pt x="14402" y="9"/>
                  </a:lnTo>
                  <a:lnTo>
                    <a:pt x="14549" y="9"/>
                  </a:lnTo>
                  <a:lnTo>
                    <a:pt x="14695" y="9"/>
                  </a:lnTo>
                  <a:lnTo>
                    <a:pt x="14840" y="9"/>
                  </a:lnTo>
                  <a:lnTo>
                    <a:pt x="14984" y="9"/>
                  </a:lnTo>
                  <a:lnTo>
                    <a:pt x="15127" y="9"/>
                  </a:lnTo>
                  <a:lnTo>
                    <a:pt x="15270" y="9"/>
                  </a:lnTo>
                  <a:lnTo>
                    <a:pt x="15411" y="9"/>
                  </a:lnTo>
                  <a:lnTo>
                    <a:pt x="15551" y="10"/>
                  </a:lnTo>
                  <a:lnTo>
                    <a:pt x="15691" y="10"/>
                  </a:lnTo>
                  <a:lnTo>
                    <a:pt x="15829" y="10"/>
                  </a:lnTo>
                  <a:lnTo>
                    <a:pt x="15966" y="10"/>
                  </a:lnTo>
                  <a:lnTo>
                    <a:pt x="16102" y="10"/>
                  </a:lnTo>
                  <a:lnTo>
                    <a:pt x="16237" y="11"/>
                  </a:lnTo>
                  <a:lnTo>
                    <a:pt x="16371" y="11"/>
                  </a:lnTo>
                  <a:lnTo>
                    <a:pt x="16504" y="11"/>
                  </a:lnTo>
                  <a:lnTo>
                    <a:pt x="16635" y="11"/>
                  </a:lnTo>
                  <a:lnTo>
                    <a:pt x="16765" y="11"/>
                  </a:lnTo>
                  <a:lnTo>
                    <a:pt x="16894" y="12"/>
                  </a:lnTo>
                  <a:lnTo>
                    <a:pt x="17021" y="12"/>
                  </a:lnTo>
                  <a:lnTo>
                    <a:pt x="17147" y="12"/>
                  </a:lnTo>
                  <a:lnTo>
                    <a:pt x="17272" y="12"/>
                  </a:lnTo>
                  <a:lnTo>
                    <a:pt x="17395" y="12"/>
                  </a:lnTo>
                  <a:lnTo>
                    <a:pt x="17516" y="13"/>
                  </a:lnTo>
                  <a:lnTo>
                    <a:pt x="17637" y="13"/>
                  </a:lnTo>
                  <a:lnTo>
                    <a:pt x="17755" y="13"/>
                  </a:lnTo>
                  <a:lnTo>
                    <a:pt x="17872" y="13"/>
                  </a:lnTo>
                  <a:lnTo>
                    <a:pt x="17988" y="14"/>
                  </a:lnTo>
                  <a:lnTo>
                    <a:pt x="18102" y="14"/>
                  </a:lnTo>
                  <a:lnTo>
                    <a:pt x="18214" y="14"/>
                  </a:lnTo>
                  <a:lnTo>
                    <a:pt x="18324" y="15"/>
                  </a:lnTo>
                  <a:lnTo>
                    <a:pt x="18433" y="15"/>
                  </a:lnTo>
                  <a:lnTo>
                    <a:pt x="18540" y="15"/>
                  </a:lnTo>
                  <a:lnTo>
                    <a:pt x="18646" y="16"/>
                  </a:lnTo>
                  <a:lnTo>
                    <a:pt x="18749" y="16"/>
                  </a:lnTo>
                  <a:lnTo>
                    <a:pt x="18851" y="16"/>
                  </a:lnTo>
                  <a:lnTo>
                    <a:pt x="18950" y="16"/>
                  </a:lnTo>
                  <a:lnTo>
                    <a:pt x="19048" y="17"/>
                  </a:lnTo>
                  <a:lnTo>
                    <a:pt x="19144" y="17"/>
                  </a:lnTo>
                  <a:lnTo>
                    <a:pt x="19238" y="18"/>
                  </a:lnTo>
                  <a:lnTo>
                    <a:pt x="19330" y="18"/>
                  </a:lnTo>
                  <a:lnTo>
                    <a:pt x="19420" y="18"/>
                  </a:lnTo>
                  <a:lnTo>
                    <a:pt x="19508" y="19"/>
                  </a:lnTo>
                  <a:lnTo>
                    <a:pt x="19594" y="19"/>
                  </a:lnTo>
                  <a:lnTo>
                    <a:pt x="19677" y="19"/>
                  </a:lnTo>
                  <a:lnTo>
                    <a:pt x="19759" y="20"/>
                  </a:lnTo>
                  <a:lnTo>
                    <a:pt x="19838" y="20"/>
                  </a:lnTo>
                  <a:lnTo>
                    <a:pt x="19915" y="21"/>
                  </a:lnTo>
                  <a:lnTo>
                    <a:pt x="19990" y="21"/>
                  </a:lnTo>
                  <a:lnTo>
                    <a:pt x="20063" y="22"/>
                  </a:lnTo>
                  <a:lnTo>
                    <a:pt x="20133" y="22"/>
                  </a:lnTo>
                  <a:lnTo>
                    <a:pt x="20201" y="22"/>
                  </a:lnTo>
                  <a:lnTo>
                    <a:pt x="20267" y="23"/>
                  </a:lnTo>
                  <a:lnTo>
                    <a:pt x="20330" y="23"/>
                  </a:lnTo>
                  <a:lnTo>
                    <a:pt x="20390" y="24"/>
                  </a:lnTo>
                  <a:lnTo>
                    <a:pt x="20449" y="24"/>
                  </a:lnTo>
                  <a:lnTo>
                    <a:pt x="20505" y="25"/>
                  </a:lnTo>
                  <a:lnTo>
                    <a:pt x="20558" y="25"/>
                  </a:lnTo>
                  <a:lnTo>
                    <a:pt x="20608" y="26"/>
                  </a:lnTo>
                  <a:lnTo>
                    <a:pt x="20657" y="26"/>
                  </a:lnTo>
                  <a:lnTo>
                    <a:pt x="20702" y="27"/>
                  </a:lnTo>
                  <a:lnTo>
                    <a:pt x="20745" y="27"/>
                  </a:lnTo>
                  <a:lnTo>
                    <a:pt x="20785" y="28"/>
                  </a:lnTo>
                  <a:lnTo>
                    <a:pt x="20822" y="29"/>
                  </a:lnTo>
                  <a:lnTo>
                    <a:pt x="20857" y="29"/>
                  </a:lnTo>
                  <a:lnTo>
                    <a:pt x="20889" y="30"/>
                  </a:lnTo>
                  <a:lnTo>
                    <a:pt x="20918" y="30"/>
                  </a:lnTo>
                  <a:lnTo>
                    <a:pt x="20944" y="31"/>
                  </a:lnTo>
                  <a:lnTo>
                    <a:pt x="20968" y="31"/>
                  </a:lnTo>
                  <a:lnTo>
                    <a:pt x="20988" y="32"/>
                  </a:lnTo>
                  <a:lnTo>
                    <a:pt x="21006" y="33"/>
                  </a:lnTo>
                  <a:lnTo>
                    <a:pt x="21020" y="33"/>
                  </a:lnTo>
                  <a:lnTo>
                    <a:pt x="21032" y="34"/>
                  </a:lnTo>
                  <a:lnTo>
                    <a:pt x="21040" y="35"/>
                  </a:lnTo>
                  <a:lnTo>
                    <a:pt x="21046" y="35"/>
                  </a:lnTo>
                  <a:lnTo>
                    <a:pt x="21048" y="36"/>
                  </a:lnTo>
                  <a:lnTo>
                    <a:pt x="21058" y="44"/>
                  </a:lnTo>
                  <a:lnTo>
                    <a:pt x="21066" y="53"/>
                  </a:lnTo>
                  <a:lnTo>
                    <a:pt x="21074" y="62"/>
                  </a:lnTo>
                  <a:lnTo>
                    <a:pt x="21081" y="72"/>
                  </a:lnTo>
                  <a:lnTo>
                    <a:pt x="21085" y="78"/>
                  </a:lnTo>
                  <a:lnTo>
                    <a:pt x="21089" y="85"/>
                  </a:lnTo>
                  <a:lnTo>
                    <a:pt x="21093" y="93"/>
                  </a:lnTo>
                  <a:lnTo>
                    <a:pt x="21094" y="94"/>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74" name="Freeform 77">
              <a:extLst>
                <a:ext uri="{FF2B5EF4-FFF2-40B4-BE49-F238E27FC236}">
                  <a16:creationId xmlns:a16="http://schemas.microsoft.com/office/drawing/2014/main" id="{A8691890-DF22-1B1B-99C8-EAB3533E5EAC}"/>
                </a:ext>
              </a:extLst>
            </p:cNvPr>
            <p:cNvSpPr>
              <a:spLocks/>
            </p:cNvSpPr>
            <p:nvPr/>
          </p:nvSpPr>
          <p:spPr bwMode="auto">
            <a:xfrm>
              <a:off x="31288" y="642"/>
              <a:ext cx="28" cy="37"/>
            </a:xfrm>
            <a:custGeom>
              <a:avLst/>
              <a:gdLst>
                <a:gd name="T0" fmla="+- 0 31316 31288"/>
                <a:gd name="T1" fmla="*/ T0 w 28"/>
                <a:gd name="T2" fmla="+- 0 679 643"/>
                <a:gd name="T3" fmla="*/ 679 h 37"/>
                <a:gd name="T4" fmla="+- 0 31288 31288"/>
                <a:gd name="T5" fmla="*/ T4 w 28"/>
                <a:gd name="T6" fmla="+- 0 656 643"/>
                <a:gd name="T7" fmla="*/ 656 h 37"/>
                <a:gd name="T8" fmla="+- 0 31308 31288"/>
                <a:gd name="T9" fmla="*/ T8 w 28"/>
                <a:gd name="T10" fmla="+- 0 663 643"/>
                <a:gd name="T11" fmla="*/ 663 h 37"/>
                <a:gd name="T12" fmla="+- 0 31314 31288"/>
                <a:gd name="T13" fmla="*/ T12 w 28"/>
                <a:gd name="T14" fmla="+- 0 643 643"/>
                <a:gd name="T15" fmla="*/ 643 h 37"/>
                <a:gd name="T16" fmla="+- 0 31316 31288"/>
                <a:gd name="T17" fmla="*/ T16 w 28"/>
                <a:gd name="T18" fmla="+- 0 679 643"/>
                <a:gd name="T19" fmla="*/ 679 h 37"/>
              </a:gdLst>
              <a:ahLst/>
              <a:cxnLst>
                <a:cxn ang="0">
                  <a:pos x="T1" y="T3"/>
                </a:cxn>
                <a:cxn ang="0">
                  <a:pos x="T5" y="T7"/>
                </a:cxn>
                <a:cxn ang="0">
                  <a:pos x="T9" y="T11"/>
                </a:cxn>
                <a:cxn ang="0">
                  <a:pos x="T13" y="T15"/>
                </a:cxn>
                <a:cxn ang="0">
                  <a:pos x="T17" y="T19"/>
                </a:cxn>
              </a:cxnLst>
              <a:rect l="0" t="0" r="r" b="b"/>
              <a:pathLst>
                <a:path w="28" h="37">
                  <a:moveTo>
                    <a:pt x="28" y="36"/>
                  </a:moveTo>
                  <a:lnTo>
                    <a:pt x="0" y="13"/>
                  </a:lnTo>
                  <a:lnTo>
                    <a:pt x="20" y="20"/>
                  </a:lnTo>
                  <a:lnTo>
                    <a:pt x="26" y="0"/>
                  </a:lnTo>
                  <a:lnTo>
                    <a:pt x="28" y="36"/>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75" name="AutoShape 76">
              <a:extLst>
                <a:ext uri="{FF2B5EF4-FFF2-40B4-BE49-F238E27FC236}">
                  <a16:creationId xmlns:a16="http://schemas.microsoft.com/office/drawing/2014/main" id="{0A337FC9-269A-1BEE-D9FE-3E201FC348D9}"/>
                </a:ext>
              </a:extLst>
            </p:cNvPr>
            <p:cNvSpPr>
              <a:spLocks/>
            </p:cNvSpPr>
            <p:nvPr/>
          </p:nvSpPr>
          <p:spPr bwMode="auto">
            <a:xfrm>
              <a:off x="23277" y="642"/>
              <a:ext cx="8039" cy="825"/>
            </a:xfrm>
            <a:custGeom>
              <a:avLst/>
              <a:gdLst>
                <a:gd name="T0" fmla="+- 0 31314 23277"/>
                <a:gd name="T1" fmla="*/ T0 w 8039"/>
                <a:gd name="T2" fmla="+- 0 643 643"/>
                <a:gd name="T3" fmla="*/ 643 h 825"/>
                <a:gd name="T4" fmla="+- 0 31288 23277"/>
                <a:gd name="T5" fmla="*/ T4 w 8039"/>
                <a:gd name="T6" fmla="+- 0 656 643"/>
                <a:gd name="T7" fmla="*/ 656 h 825"/>
                <a:gd name="T8" fmla="+- 0 31315 23277"/>
                <a:gd name="T9" fmla="*/ T8 w 8039"/>
                <a:gd name="T10" fmla="+- 0 1095 643"/>
                <a:gd name="T11" fmla="*/ 1095 h 825"/>
                <a:gd name="T12" fmla="+- 0 31314 23277"/>
                <a:gd name="T13" fmla="*/ T12 w 8039"/>
                <a:gd name="T14" fmla="+- 0 1096 643"/>
                <a:gd name="T15" fmla="*/ 1096 h 825"/>
                <a:gd name="T16" fmla="+- 0 31313 23277"/>
                <a:gd name="T17" fmla="*/ T16 w 8039"/>
                <a:gd name="T18" fmla="+- 0 1098 643"/>
                <a:gd name="T19" fmla="*/ 1098 h 825"/>
                <a:gd name="T20" fmla="+- 0 31311 23277"/>
                <a:gd name="T21" fmla="*/ T20 w 8039"/>
                <a:gd name="T22" fmla="+- 0 1101 643"/>
                <a:gd name="T23" fmla="*/ 1101 h 825"/>
                <a:gd name="T24" fmla="+- 0 31309 23277"/>
                <a:gd name="T25" fmla="*/ T24 w 8039"/>
                <a:gd name="T26" fmla="+- 0 1107 643"/>
                <a:gd name="T27" fmla="*/ 1107 h 825"/>
                <a:gd name="T28" fmla="+- 0 31304 23277"/>
                <a:gd name="T29" fmla="*/ T28 w 8039"/>
                <a:gd name="T30" fmla="+- 0 1115 643"/>
                <a:gd name="T31" fmla="*/ 1115 h 825"/>
                <a:gd name="T32" fmla="+- 0 31297 23277"/>
                <a:gd name="T33" fmla="*/ T32 w 8039"/>
                <a:gd name="T34" fmla="+- 0 1126 643"/>
                <a:gd name="T35" fmla="*/ 1126 h 825"/>
                <a:gd name="T36" fmla="+- 0 31280 23277"/>
                <a:gd name="T37" fmla="*/ T36 w 8039"/>
                <a:gd name="T38" fmla="+- 0 1145 643"/>
                <a:gd name="T39" fmla="*/ 1145 h 825"/>
                <a:gd name="T40" fmla="+- 0 31241 23277"/>
                <a:gd name="T41" fmla="*/ T40 w 8039"/>
                <a:gd name="T42" fmla="+- 0 1160 643"/>
                <a:gd name="T43" fmla="*/ 1160 h 825"/>
                <a:gd name="T44" fmla="+- 0 31092 23277"/>
                <a:gd name="T45" fmla="*/ T44 w 8039"/>
                <a:gd name="T46" fmla="+- 0 1171 643"/>
                <a:gd name="T47" fmla="*/ 1171 h 825"/>
                <a:gd name="T48" fmla="+- 0 30877 23277"/>
                <a:gd name="T49" fmla="*/ T48 w 8039"/>
                <a:gd name="T50" fmla="+- 0 1177 643"/>
                <a:gd name="T51" fmla="*/ 1177 h 825"/>
                <a:gd name="T52" fmla="+- 0 30662 23277"/>
                <a:gd name="T53" fmla="*/ T52 w 8039"/>
                <a:gd name="T54" fmla="+- 0 1180 643"/>
                <a:gd name="T55" fmla="*/ 1180 h 825"/>
                <a:gd name="T56" fmla="+- 0 30510 23277"/>
                <a:gd name="T57" fmla="*/ T56 w 8039"/>
                <a:gd name="T58" fmla="+- 0 1182 643"/>
                <a:gd name="T59" fmla="*/ 1182 h 825"/>
                <a:gd name="T60" fmla="+- 0 30383 23277"/>
                <a:gd name="T61" fmla="*/ T60 w 8039"/>
                <a:gd name="T62" fmla="+- 0 1186 643"/>
                <a:gd name="T63" fmla="*/ 1186 h 825"/>
                <a:gd name="T64" fmla="+- 0 30191 23277"/>
                <a:gd name="T65" fmla="*/ T64 w 8039"/>
                <a:gd name="T66" fmla="+- 0 1193 643"/>
                <a:gd name="T67" fmla="*/ 1193 h 825"/>
                <a:gd name="T68" fmla="+- 0 29999 23277"/>
                <a:gd name="T69" fmla="*/ T68 w 8039"/>
                <a:gd name="T70" fmla="+- 0 1201 643"/>
                <a:gd name="T71" fmla="*/ 1201 h 825"/>
                <a:gd name="T72" fmla="+- 0 29805 23277"/>
                <a:gd name="T73" fmla="*/ T72 w 8039"/>
                <a:gd name="T74" fmla="+- 0 1208 643"/>
                <a:gd name="T75" fmla="*/ 1208 h 825"/>
                <a:gd name="T76" fmla="+- 0 29609 23277"/>
                <a:gd name="T77" fmla="*/ T76 w 8039"/>
                <a:gd name="T78" fmla="+- 0 1216 643"/>
                <a:gd name="T79" fmla="*/ 1216 h 825"/>
                <a:gd name="T80" fmla="+- 0 29413 23277"/>
                <a:gd name="T81" fmla="*/ T80 w 8039"/>
                <a:gd name="T82" fmla="+- 0 1223 643"/>
                <a:gd name="T83" fmla="*/ 1223 h 825"/>
                <a:gd name="T84" fmla="+- 0 29217 23277"/>
                <a:gd name="T85" fmla="*/ T84 w 8039"/>
                <a:gd name="T86" fmla="+- 0 1231 643"/>
                <a:gd name="T87" fmla="*/ 1231 h 825"/>
                <a:gd name="T88" fmla="+- 0 29019 23277"/>
                <a:gd name="T89" fmla="*/ T88 w 8039"/>
                <a:gd name="T90" fmla="+- 0 1239 643"/>
                <a:gd name="T91" fmla="*/ 1239 h 825"/>
                <a:gd name="T92" fmla="+- 0 28822 23277"/>
                <a:gd name="T93" fmla="*/ T92 w 8039"/>
                <a:gd name="T94" fmla="+- 0 1247 643"/>
                <a:gd name="T95" fmla="*/ 1247 h 825"/>
                <a:gd name="T96" fmla="+- 0 28625 23277"/>
                <a:gd name="T97" fmla="*/ T96 w 8039"/>
                <a:gd name="T98" fmla="+- 0 1254 643"/>
                <a:gd name="T99" fmla="*/ 1254 h 825"/>
                <a:gd name="T100" fmla="+- 0 28427 23277"/>
                <a:gd name="T101" fmla="*/ T100 w 8039"/>
                <a:gd name="T102" fmla="+- 0 1262 643"/>
                <a:gd name="T103" fmla="*/ 1262 h 825"/>
                <a:gd name="T104" fmla="+- 0 28230 23277"/>
                <a:gd name="T105" fmla="*/ T104 w 8039"/>
                <a:gd name="T106" fmla="+- 0 1270 643"/>
                <a:gd name="T107" fmla="*/ 1270 h 825"/>
                <a:gd name="T108" fmla="+- 0 28034 23277"/>
                <a:gd name="T109" fmla="*/ T108 w 8039"/>
                <a:gd name="T110" fmla="+- 0 1277 643"/>
                <a:gd name="T111" fmla="*/ 1277 h 825"/>
                <a:gd name="T112" fmla="+- 0 27839 23277"/>
                <a:gd name="T113" fmla="*/ T112 w 8039"/>
                <a:gd name="T114" fmla="+- 0 1285 643"/>
                <a:gd name="T115" fmla="*/ 1285 h 825"/>
                <a:gd name="T116" fmla="+- 0 27644 23277"/>
                <a:gd name="T117" fmla="*/ T116 w 8039"/>
                <a:gd name="T118" fmla="+- 0 1293 643"/>
                <a:gd name="T119" fmla="*/ 1293 h 825"/>
                <a:gd name="T120" fmla="+- 0 27451 23277"/>
                <a:gd name="T121" fmla="*/ T120 w 8039"/>
                <a:gd name="T122" fmla="+- 0 1300 643"/>
                <a:gd name="T123" fmla="*/ 1300 h 825"/>
                <a:gd name="T124" fmla="+- 0 27259 23277"/>
                <a:gd name="T125" fmla="*/ T124 w 8039"/>
                <a:gd name="T126" fmla="+- 0 1308 643"/>
                <a:gd name="T127" fmla="*/ 1308 h 825"/>
                <a:gd name="T128" fmla="+- 0 27069 23277"/>
                <a:gd name="T129" fmla="*/ T128 w 8039"/>
                <a:gd name="T130" fmla="+- 0 1315 643"/>
                <a:gd name="T131" fmla="*/ 1315 h 825"/>
                <a:gd name="T132" fmla="+- 0 26880 23277"/>
                <a:gd name="T133" fmla="*/ T132 w 8039"/>
                <a:gd name="T134" fmla="+- 0 1323 643"/>
                <a:gd name="T135" fmla="*/ 1323 h 825"/>
                <a:gd name="T136" fmla="+- 0 26694 23277"/>
                <a:gd name="T137" fmla="*/ T136 w 8039"/>
                <a:gd name="T138" fmla="+- 0 1330 643"/>
                <a:gd name="T139" fmla="*/ 1330 h 825"/>
                <a:gd name="T140" fmla="+- 0 26510 23277"/>
                <a:gd name="T141" fmla="*/ T140 w 8039"/>
                <a:gd name="T142" fmla="+- 0 1338 643"/>
                <a:gd name="T143" fmla="*/ 1338 h 825"/>
                <a:gd name="T144" fmla="+- 0 26328 23277"/>
                <a:gd name="T145" fmla="*/ T144 w 8039"/>
                <a:gd name="T146" fmla="+- 0 1345 643"/>
                <a:gd name="T147" fmla="*/ 1345 h 825"/>
                <a:gd name="T148" fmla="+- 0 26149 23277"/>
                <a:gd name="T149" fmla="*/ T148 w 8039"/>
                <a:gd name="T150" fmla="+- 0 1352 643"/>
                <a:gd name="T151" fmla="*/ 1352 h 825"/>
                <a:gd name="T152" fmla="+- 0 25973 23277"/>
                <a:gd name="T153" fmla="*/ T152 w 8039"/>
                <a:gd name="T154" fmla="+- 0 1359 643"/>
                <a:gd name="T155" fmla="*/ 1359 h 825"/>
                <a:gd name="T156" fmla="+- 0 25800 23277"/>
                <a:gd name="T157" fmla="*/ T156 w 8039"/>
                <a:gd name="T158" fmla="+- 0 1366 643"/>
                <a:gd name="T159" fmla="*/ 1366 h 825"/>
                <a:gd name="T160" fmla="+- 0 25630 23277"/>
                <a:gd name="T161" fmla="*/ T160 w 8039"/>
                <a:gd name="T162" fmla="+- 0 1373 643"/>
                <a:gd name="T163" fmla="*/ 1373 h 825"/>
                <a:gd name="T164" fmla="+- 0 25464 23277"/>
                <a:gd name="T165" fmla="*/ T164 w 8039"/>
                <a:gd name="T166" fmla="+- 0 1379 643"/>
                <a:gd name="T167" fmla="*/ 1379 h 825"/>
                <a:gd name="T168" fmla="+- 0 25301 23277"/>
                <a:gd name="T169" fmla="*/ T168 w 8039"/>
                <a:gd name="T170" fmla="+- 0 1386 643"/>
                <a:gd name="T171" fmla="*/ 1386 h 825"/>
                <a:gd name="T172" fmla="+- 0 25142 23277"/>
                <a:gd name="T173" fmla="*/ T172 w 8039"/>
                <a:gd name="T174" fmla="+- 0 1392 643"/>
                <a:gd name="T175" fmla="*/ 1392 h 825"/>
                <a:gd name="T176" fmla="+- 0 24988 23277"/>
                <a:gd name="T177" fmla="*/ T176 w 8039"/>
                <a:gd name="T178" fmla="+- 0 1398 643"/>
                <a:gd name="T179" fmla="*/ 1398 h 825"/>
                <a:gd name="T180" fmla="+- 0 24838 23277"/>
                <a:gd name="T181" fmla="*/ T180 w 8039"/>
                <a:gd name="T182" fmla="+- 0 1404 643"/>
                <a:gd name="T183" fmla="*/ 1404 h 825"/>
                <a:gd name="T184" fmla="+- 0 24692 23277"/>
                <a:gd name="T185" fmla="*/ T184 w 8039"/>
                <a:gd name="T186" fmla="+- 0 1410 643"/>
                <a:gd name="T187" fmla="*/ 1410 h 825"/>
                <a:gd name="T188" fmla="+- 0 24551 23277"/>
                <a:gd name="T189" fmla="*/ T188 w 8039"/>
                <a:gd name="T190" fmla="+- 0 1416 643"/>
                <a:gd name="T191" fmla="*/ 1416 h 825"/>
                <a:gd name="T192" fmla="+- 0 24416 23277"/>
                <a:gd name="T193" fmla="*/ T192 w 8039"/>
                <a:gd name="T194" fmla="+- 0 1421 643"/>
                <a:gd name="T195" fmla="*/ 1421 h 825"/>
                <a:gd name="T196" fmla="+- 0 24285 23277"/>
                <a:gd name="T197" fmla="*/ T196 w 8039"/>
                <a:gd name="T198" fmla="+- 0 1426 643"/>
                <a:gd name="T199" fmla="*/ 1426 h 825"/>
                <a:gd name="T200" fmla="+- 0 24159 23277"/>
                <a:gd name="T201" fmla="*/ T200 w 8039"/>
                <a:gd name="T202" fmla="+- 0 1431 643"/>
                <a:gd name="T203" fmla="*/ 1431 h 825"/>
                <a:gd name="T204" fmla="+- 0 24040 23277"/>
                <a:gd name="T205" fmla="*/ T204 w 8039"/>
                <a:gd name="T206" fmla="+- 0 1436 643"/>
                <a:gd name="T207" fmla="*/ 1436 h 825"/>
                <a:gd name="T208" fmla="+- 0 23926 23277"/>
                <a:gd name="T209" fmla="*/ T208 w 8039"/>
                <a:gd name="T210" fmla="+- 0 1441 643"/>
                <a:gd name="T211" fmla="*/ 1441 h 825"/>
                <a:gd name="T212" fmla="+- 0 23818 23277"/>
                <a:gd name="T213" fmla="*/ T212 w 8039"/>
                <a:gd name="T214" fmla="+- 0 1445 643"/>
                <a:gd name="T215" fmla="*/ 1445 h 825"/>
                <a:gd name="T216" fmla="+- 0 23716 23277"/>
                <a:gd name="T217" fmla="*/ T216 w 8039"/>
                <a:gd name="T218" fmla="+- 0 1449 643"/>
                <a:gd name="T219" fmla="*/ 1449 h 825"/>
                <a:gd name="T220" fmla="+- 0 23621 23277"/>
                <a:gd name="T221" fmla="*/ T220 w 8039"/>
                <a:gd name="T222" fmla="+- 0 1453 643"/>
                <a:gd name="T223" fmla="*/ 1453 h 825"/>
                <a:gd name="T224" fmla="+- 0 23532 23277"/>
                <a:gd name="T225" fmla="*/ T224 w 8039"/>
                <a:gd name="T226" fmla="+- 0 1457 643"/>
                <a:gd name="T227" fmla="*/ 1457 h 825"/>
                <a:gd name="T228" fmla="+- 0 23450 23277"/>
                <a:gd name="T229" fmla="*/ T228 w 8039"/>
                <a:gd name="T230" fmla="+- 0 1460 643"/>
                <a:gd name="T231" fmla="*/ 1460 h 825"/>
                <a:gd name="T232" fmla="+- 0 23376 23277"/>
                <a:gd name="T233" fmla="*/ T232 w 8039"/>
                <a:gd name="T234" fmla="+- 0 1463 643"/>
                <a:gd name="T235" fmla="*/ 1463 h 825"/>
                <a:gd name="T236" fmla="+- 0 23308 23277"/>
                <a:gd name="T237" fmla="*/ T236 w 8039"/>
                <a:gd name="T238" fmla="+- 0 1466 643"/>
                <a:gd name="T239" fmla="*/ 1466 h 82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Lst>
              <a:rect l="0" t="0" r="r" b="b"/>
              <a:pathLst>
                <a:path w="8039" h="825">
                  <a:moveTo>
                    <a:pt x="8039" y="36"/>
                  </a:moveTo>
                  <a:lnTo>
                    <a:pt x="8037" y="0"/>
                  </a:lnTo>
                  <a:lnTo>
                    <a:pt x="8031" y="20"/>
                  </a:lnTo>
                  <a:lnTo>
                    <a:pt x="8011" y="13"/>
                  </a:lnTo>
                  <a:lnTo>
                    <a:pt x="8039" y="36"/>
                  </a:lnTo>
                  <a:close/>
                  <a:moveTo>
                    <a:pt x="8038" y="452"/>
                  </a:moveTo>
                  <a:lnTo>
                    <a:pt x="8037" y="453"/>
                  </a:lnTo>
                  <a:lnTo>
                    <a:pt x="8037" y="454"/>
                  </a:lnTo>
                  <a:lnTo>
                    <a:pt x="8036" y="455"/>
                  </a:lnTo>
                  <a:lnTo>
                    <a:pt x="8035" y="457"/>
                  </a:lnTo>
                  <a:lnTo>
                    <a:pt x="8034" y="458"/>
                  </a:lnTo>
                  <a:lnTo>
                    <a:pt x="8033" y="461"/>
                  </a:lnTo>
                  <a:lnTo>
                    <a:pt x="8032" y="464"/>
                  </a:lnTo>
                  <a:lnTo>
                    <a:pt x="8030" y="467"/>
                  </a:lnTo>
                  <a:lnTo>
                    <a:pt x="8027" y="472"/>
                  </a:lnTo>
                  <a:lnTo>
                    <a:pt x="8023" y="478"/>
                  </a:lnTo>
                  <a:lnTo>
                    <a:pt x="8020" y="483"/>
                  </a:lnTo>
                  <a:lnTo>
                    <a:pt x="8012" y="493"/>
                  </a:lnTo>
                  <a:lnTo>
                    <a:pt x="8003" y="502"/>
                  </a:lnTo>
                  <a:lnTo>
                    <a:pt x="7993" y="510"/>
                  </a:lnTo>
                  <a:lnTo>
                    <a:pt x="7964" y="517"/>
                  </a:lnTo>
                  <a:lnTo>
                    <a:pt x="7902" y="523"/>
                  </a:lnTo>
                  <a:lnTo>
                    <a:pt x="7815" y="528"/>
                  </a:lnTo>
                  <a:lnTo>
                    <a:pt x="7712" y="532"/>
                  </a:lnTo>
                  <a:lnTo>
                    <a:pt x="7600" y="534"/>
                  </a:lnTo>
                  <a:lnTo>
                    <a:pt x="7489" y="536"/>
                  </a:lnTo>
                  <a:lnTo>
                    <a:pt x="7385" y="537"/>
                  </a:lnTo>
                  <a:lnTo>
                    <a:pt x="7297" y="538"/>
                  </a:lnTo>
                  <a:lnTo>
                    <a:pt x="7233" y="539"/>
                  </a:lnTo>
                  <a:lnTo>
                    <a:pt x="7201" y="539"/>
                  </a:lnTo>
                  <a:lnTo>
                    <a:pt x="7106" y="543"/>
                  </a:lnTo>
                  <a:lnTo>
                    <a:pt x="7010" y="547"/>
                  </a:lnTo>
                  <a:lnTo>
                    <a:pt x="6914" y="550"/>
                  </a:lnTo>
                  <a:lnTo>
                    <a:pt x="6818" y="554"/>
                  </a:lnTo>
                  <a:lnTo>
                    <a:pt x="6722" y="558"/>
                  </a:lnTo>
                  <a:lnTo>
                    <a:pt x="6625" y="562"/>
                  </a:lnTo>
                  <a:lnTo>
                    <a:pt x="6528" y="565"/>
                  </a:lnTo>
                  <a:lnTo>
                    <a:pt x="6430" y="569"/>
                  </a:lnTo>
                  <a:lnTo>
                    <a:pt x="6332" y="573"/>
                  </a:lnTo>
                  <a:lnTo>
                    <a:pt x="6234" y="577"/>
                  </a:lnTo>
                  <a:lnTo>
                    <a:pt x="6136" y="580"/>
                  </a:lnTo>
                  <a:lnTo>
                    <a:pt x="6038" y="584"/>
                  </a:lnTo>
                  <a:lnTo>
                    <a:pt x="5940" y="588"/>
                  </a:lnTo>
                  <a:lnTo>
                    <a:pt x="5841" y="592"/>
                  </a:lnTo>
                  <a:lnTo>
                    <a:pt x="5742" y="596"/>
                  </a:lnTo>
                  <a:lnTo>
                    <a:pt x="5644" y="600"/>
                  </a:lnTo>
                  <a:lnTo>
                    <a:pt x="5545" y="604"/>
                  </a:lnTo>
                  <a:lnTo>
                    <a:pt x="5446" y="607"/>
                  </a:lnTo>
                  <a:lnTo>
                    <a:pt x="5348" y="611"/>
                  </a:lnTo>
                  <a:lnTo>
                    <a:pt x="5249" y="615"/>
                  </a:lnTo>
                  <a:lnTo>
                    <a:pt x="5150" y="619"/>
                  </a:lnTo>
                  <a:lnTo>
                    <a:pt x="5052" y="623"/>
                  </a:lnTo>
                  <a:lnTo>
                    <a:pt x="4953" y="627"/>
                  </a:lnTo>
                  <a:lnTo>
                    <a:pt x="4855" y="631"/>
                  </a:lnTo>
                  <a:lnTo>
                    <a:pt x="4757" y="634"/>
                  </a:lnTo>
                  <a:lnTo>
                    <a:pt x="4659" y="638"/>
                  </a:lnTo>
                  <a:lnTo>
                    <a:pt x="4562" y="642"/>
                  </a:lnTo>
                  <a:lnTo>
                    <a:pt x="4464" y="646"/>
                  </a:lnTo>
                  <a:lnTo>
                    <a:pt x="4367" y="650"/>
                  </a:lnTo>
                  <a:lnTo>
                    <a:pt x="4270" y="654"/>
                  </a:lnTo>
                  <a:lnTo>
                    <a:pt x="4174" y="657"/>
                  </a:lnTo>
                  <a:lnTo>
                    <a:pt x="4078" y="661"/>
                  </a:lnTo>
                  <a:lnTo>
                    <a:pt x="3982" y="665"/>
                  </a:lnTo>
                  <a:lnTo>
                    <a:pt x="3886" y="669"/>
                  </a:lnTo>
                  <a:lnTo>
                    <a:pt x="3792" y="672"/>
                  </a:lnTo>
                  <a:lnTo>
                    <a:pt x="3697" y="676"/>
                  </a:lnTo>
                  <a:lnTo>
                    <a:pt x="3603" y="680"/>
                  </a:lnTo>
                  <a:lnTo>
                    <a:pt x="3510" y="684"/>
                  </a:lnTo>
                  <a:lnTo>
                    <a:pt x="3417" y="687"/>
                  </a:lnTo>
                  <a:lnTo>
                    <a:pt x="3324" y="691"/>
                  </a:lnTo>
                  <a:lnTo>
                    <a:pt x="3233" y="695"/>
                  </a:lnTo>
                  <a:lnTo>
                    <a:pt x="3141" y="698"/>
                  </a:lnTo>
                  <a:lnTo>
                    <a:pt x="3051" y="702"/>
                  </a:lnTo>
                  <a:lnTo>
                    <a:pt x="2961" y="705"/>
                  </a:lnTo>
                  <a:lnTo>
                    <a:pt x="2872" y="709"/>
                  </a:lnTo>
                  <a:lnTo>
                    <a:pt x="2783" y="712"/>
                  </a:lnTo>
                  <a:lnTo>
                    <a:pt x="2696" y="716"/>
                  </a:lnTo>
                  <a:lnTo>
                    <a:pt x="2609" y="719"/>
                  </a:lnTo>
                  <a:lnTo>
                    <a:pt x="2523" y="723"/>
                  </a:lnTo>
                  <a:lnTo>
                    <a:pt x="2437" y="726"/>
                  </a:lnTo>
                  <a:lnTo>
                    <a:pt x="2353" y="730"/>
                  </a:lnTo>
                  <a:lnTo>
                    <a:pt x="2269" y="733"/>
                  </a:lnTo>
                  <a:lnTo>
                    <a:pt x="2187" y="736"/>
                  </a:lnTo>
                  <a:lnTo>
                    <a:pt x="2105" y="739"/>
                  </a:lnTo>
                  <a:lnTo>
                    <a:pt x="2024" y="743"/>
                  </a:lnTo>
                  <a:lnTo>
                    <a:pt x="1944" y="746"/>
                  </a:lnTo>
                  <a:lnTo>
                    <a:pt x="1865" y="749"/>
                  </a:lnTo>
                  <a:lnTo>
                    <a:pt x="1788" y="752"/>
                  </a:lnTo>
                  <a:lnTo>
                    <a:pt x="1711" y="755"/>
                  </a:lnTo>
                  <a:lnTo>
                    <a:pt x="1635" y="758"/>
                  </a:lnTo>
                  <a:lnTo>
                    <a:pt x="1561" y="761"/>
                  </a:lnTo>
                  <a:lnTo>
                    <a:pt x="1487" y="764"/>
                  </a:lnTo>
                  <a:lnTo>
                    <a:pt x="1415" y="767"/>
                  </a:lnTo>
                  <a:lnTo>
                    <a:pt x="1344" y="770"/>
                  </a:lnTo>
                  <a:lnTo>
                    <a:pt x="1274" y="773"/>
                  </a:lnTo>
                  <a:lnTo>
                    <a:pt x="1206" y="775"/>
                  </a:lnTo>
                  <a:lnTo>
                    <a:pt x="1139" y="778"/>
                  </a:lnTo>
                  <a:lnTo>
                    <a:pt x="1072" y="781"/>
                  </a:lnTo>
                  <a:lnTo>
                    <a:pt x="1008" y="783"/>
                  </a:lnTo>
                  <a:lnTo>
                    <a:pt x="944" y="786"/>
                  </a:lnTo>
                  <a:lnTo>
                    <a:pt x="882" y="788"/>
                  </a:lnTo>
                  <a:lnTo>
                    <a:pt x="822" y="791"/>
                  </a:lnTo>
                  <a:lnTo>
                    <a:pt x="763" y="793"/>
                  </a:lnTo>
                  <a:lnTo>
                    <a:pt x="705" y="796"/>
                  </a:lnTo>
                  <a:lnTo>
                    <a:pt x="649" y="798"/>
                  </a:lnTo>
                  <a:lnTo>
                    <a:pt x="594" y="800"/>
                  </a:lnTo>
                  <a:lnTo>
                    <a:pt x="541" y="802"/>
                  </a:lnTo>
                  <a:lnTo>
                    <a:pt x="489" y="804"/>
                  </a:lnTo>
                  <a:lnTo>
                    <a:pt x="439" y="806"/>
                  </a:lnTo>
                  <a:lnTo>
                    <a:pt x="391" y="808"/>
                  </a:lnTo>
                  <a:lnTo>
                    <a:pt x="344" y="810"/>
                  </a:lnTo>
                  <a:lnTo>
                    <a:pt x="299" y="812"/>
                  </a:lnTo>
                  <a:lnTo>
                    <a:pt x="255" y="814"/>
                  </a:lnTo>
                  <a:lnTo>
                    <a:pt x="213" y="815"/>
                  </a:lnTo>
                  <a:lnTo>
                    <a:pt x="173" y="817"/>
                  </a:lnTo>
                  <a:lnTo>
                    <a:pt x="135" y="819"/>
                  </a:lnTo>
                  <a:lnTo>
                    <a:pt x="99" y="820"/>
                  </a:lnTo>
                  <a:lnTo>
                    <a:pt x="64" y="821"/>
                  </a:lnTo>
                  <a:lnTo>
                    <a:pt x="31" y="823"/>
                  </a:lnTo>
                  <a:lnTo>
                    <a:pt x="0" y="824"/>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76" name="Freeform 75">
              <a:extLst>
                <a:ext uri="{FF2B5EF4-FFF2-40B4-BE49-F238E27FC236}">
                  <a16:creationId xmlns:a16="http://schemas.microsoft.com/office/drawing/2014/main" id="{B6444575-61FA-5A44-B623-F23CA8B53DF1}"/>
                </a:ext>
              </a:extLst>
            </p:cNvPr>
            <p:cNvSpPr>
              <a:spLocks/>
            </p:cNvSpPr>
            <p:nvPr/>
          </p:nvSpPr>
          <p:spPr bwMode="auto">
            <a:xfrm>
              <a:off x="23257" y="1451"/>
              <a:ext cx="34" cy="30"/>
            </a:xfrm>
            <a:custGeom>
              <a:avLst/>
              <a:gdLst>
                <a:gd name="T0" fmla="+- 0 23291 23258"/>
                <a:gd name="T1" fmla="*/ T0 w 34"/>
                <a:gd name="T2" fmla="+- 0 1481 1452"/>
                <a:gd name="T3" fmla="*/ 1481 h 30"/>
                <a:gd name="T4" fmla="+- 0 23258 23258"/>
                <a:gd name="T5" fmla="*/ T4 w 34"/>
                <a:gd name="T6" fmla="+- 0 1468 1452"/>
                <a:gd name="T7" fmla="*/ 1468 h 30"/>
                <a:gd name="T8" fmla="+- 0 23290 23258"/>
                <a:gd name="T9" fmla="*/ T8 w 34"/>
                <a:gd name="T10" fmla="+- 0 1452 1452"/>
                <a:gd name="T11" fmla="*/ 1452 h 30"/>
                <a:gd name="T12" fmla="+- 0 23276 23258"/>
                <a:gd name="T13" fmla="*/ T12 w 34"/>
                <a:gd name="T14" fmla="+- 0 1467 1452"/>
                <a:gd name="T15" fmla="*/ 1467 h 30"/>
                <a:gd name="T16" fmla="+- 0 23291 23258"/>
                <a:gd name="T17" fmla="*/ T16 w 34"/>
                <a:gd name="T18" fmla="+- 0 1481 1452"/>
                <a:gd name="T19" fmla="*/ 1481 h 30"/>
              </a:gdLst>
              <a:ahLst/>
              <a:cxnLst>
                <a:cxn ang="0">
                  <a:pos x="T1" y="T3"/>
                </a:cxn>
                <a:cxn ang="0">
                  <a:pos x="T5" y="T7"/>
                </a:cxn>
                <a:cxn ang="0">
                  <a:pos x="T9" y="T11"/>
                </a:cxn>
                <a:cxn ang="0">
                  <a:pos x="T13" y="T15"/>
                </a:cxn>
                <a:cxn ang="0">
                  <a:pos x="T17" y="T19"/>
                </a:cxn>
              </a:cxnLst>
              <a:rect l="0" t="0" r="r" b="b"/>
              <a:pathLst>
                <a:path w="34" h="30">
                  <a:moveTo>
                    <a:pt x="33" y="29"/>
                  </a:moveTo>
                  <a:lnTo>
                    <a:pt x="0" y="16"/>
                  </a:lnTo>
                  <a:lnTo>
                    <a:pt x="32" y="0"/>
                  </a:lnTo>
                  <a:lnTo>
                    <a:pt x="18" y="15"/>
                  </a:lnTo>
                  <a:lnTo>
                    <a:pt x="33" y="29"/>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77" name="AutoShape 74">
              <a:extLst>
                <a:ext uri="{FF2B5EF4-FFF2-40B4-BE49-F238E27FC236}">
                  <a16:creationId xmlns:a16="http://schemas.microsoft.com/office/drawing/2014/main" id="{A5078753-D13E-B27E-1B3F-2E0105C8D9CA}"/>
                </a:ext>
              </a:extLst>
            </p:cNvPr>
            <p:cNvSpPr>
              <a:spLocks/>
            </p:cNvSpPr>
            <p:nvPr/>
          </p:nvSpPr>
          <p:spPr bwMode="auto">
            <a:xfrm>
              <a:off x="9320" y="583"/>
              <a:ext cx="21996" cy="898"/>
            </a:xfrm>
            <a:custGeom>
              <a:avLst/>
              <a:gdLst>
                <a:gd name="T0" fmla="+- 0 23290 9320"/>
                <a:gd name="T1" fmla="*/ T0 w 21996"/>
                <a:gd name="T2" fmla="+- 0 1452 583"/>
                <a:gd name="T3" fmla="*/ 1452 h 898"/>
                <a:gd name="T4" fmla="+- 0 9353 9320"/>
                <a:gd name="T5" fmla="*/ T4 w 21996"/>
                <a:gd name="T6" fmla="+- 0 588 583"/>
                <a:gd name="T7" fmla="*/ 588 h 898"/>
                <a:gd name="T8" fmla="+- 0 9392 9320"/>
                <a:gd name="T9" fmla="*/ T8 w 21996"/>
                <a:gd name="T10" fmla="+- 0 592 583"/>
                <a:gd name="T11" fmla="*/ 592 h 898"/>
                <a:gd name="T12" fmla="+- 0 9445 9320"/>
                <a:gd name="T13" fmla="*/ T12 w 21996"/>
                <a:gd name="T14" fmla="+- 0 592 583"/>
                <a:gd name="T15" fmla="*/ 592 h 898"/>
                <a:gd name="T16" fmla="+- 0 9548 9320"/>
                <a:gd name="T17" fmla="*/ T16 w 21996"/>
                <a:gd name="T18" fmla="+- 0 592 583"/>
                <a:gd name="T19" fmla="*/ 592 h 898"/>
                <a:gd name="T20" fmla="+- 0 9697 9320"/>
                <a:gd name="T21" fmla="*/ T20 w 21996"/>
                <a:gd name="T22" fmla="+- 0 592 583"/>
                <a:gd name="T23" fmla="*/ 592 h 898"/>
                <a:gd name="T24" fmla="+- 0 9892 9320"/>
                <a:gd name="T25" fmla="*/ T24 w 21996"/>
                <a:gd name="T26" fmla="+- 0 593 583"/>
                <a:gd name="T27" fmla="*/ 593 h 898"/>
                <a:gd name="T28" fmla="+- 0 10129 9320"/>
                <a:gd name="T29" fmla="*/ T28 w 21996"/>
                <a:gd name="T30" fmla="+- 0 593 583"/>
                <a:gd name="T31" fmla="*/ 593 h 898"/>
                <a:gd name="T32" fmla="+- 0 10408 9320"/>
                <a:gd name="T33" fmla="*/ T32 w 21996"/>
                <a:gd name="T34" fmla="+- 0 593 583"/>
                <a:gd name="T35" fmla="*/ 593 h 898"/>
                <a:gd name="T36" fmla="+- 0 10724 9320"/>
                <a:gd name="T37" fmla="*/ T36 w 21996"/>
                <a:gd name="T38" fmla="+- 0 593 583"/>
                <a:gd name="T39" fmla="*/ 593 h 898"/>
                <a:gd name="T40" fmla="+- 0 11078 9320"/>
                <a:gd name="T41" fmla="*/ T40 w 21996"/>
                <a:gd name="T42" fmla="+- 0 594 583"/>
                <a:gd name="T43" fmla="*/ 594 h 898"/>
                <a:gd name="T44" fmla="+- 0 11466 9320"/>
                <a:gd name="T45" fmla="*/ T44 w 21996"/>
                <a:gd name="T46" fmla="+- 0 594 583"/>
                <a:gd name="T47" fmla="*/ 594 h 898"/>
                <a:gd name="T48" fmla="+- 0 11886 9320"/>
                <a:gd name="T49" fmla="*/ T48 w 21996"/>
                <a:gd name="T50" fmla="+- 0 594 583"/>
                <a:gd name="T51" fmla="*/ 594 h 898"/>
                <a:gd name="T52" fmla="+- 0 12337 9320"/>
                <a:gd name="T53" fmla="*/ T52 w 21996"/>
                <a:gd name="T54" fmla="+- 0 594 583"/>
                <a:gd name="T55" fmla="*/ 594 h 898"/>
                <a:gd name="T56" fmla="+- 0 12816 9320"/>
                <a:gd name="T57" fmla="*/ T56 w 21996"/>
                <a:gd name="T58" fmla="+- 0 595 583"/>
                <a:gd name="T59" fmla="*/ 595 h 898"/>
                <a:gd name="T60" fmla="+- 0 13321 9320"/>
                <a:gd name="T61" fmla="*/ T60 w 21996"/>
                <a:gd name="T62" fmla="+- 0 595 583"/>
                <a:gd name="T63" fmla="*/ 595 h 898"/>
                <a:gd name="T64" fmla="+- 0 13850 9320"/>
                <a:gd name="T65" fmla="*/ T64 w 21996"/>
                <a:gd name="T66" fmla="+- 0 595 583"/>
                <a:gd name="T67" fmla="*/ 595 h 898"/>
                <a:gd name="T68" fmla="+- 0 14401 9320"/>
                <a:gd name="T69" fmla="*/ T68 w 21996"/>
                <a:gd name="T70" fmla="+- 0 595 583"/>
                <a:gd name="T71" fmla="*/ 595 h 898"/>
                <a:gd name="T72" fmla="+- 0 14972 9320"/>
                <a:gd name="T73" fmla="*/ T72 w 21996"/>
                <a:gd name="T74" fmla="+- 0 596 583"/>
                <a:gd name="T75" fmla="*/ 596 h 898"/>
                <a:gd name="T76" fmla="+- 0 15560 9320"/>
                <a:gd name="T77" fmla="*/ T76 w 21996"/>
                <a:gd name="T78" fmla="+- 0 596 583"/>
                <a:gd name="T79" fmla="*/ 596 h 898"/>
                <a:gd name="T80" fmla="+- 0 16165 9320"/>
                <a:gd name="T81" fmla="*/ T80 w 21996"/>
                <a:gd name="T82" fmla="+- 0 596 583"/>
                <a:gd name="T83" fmla="*/ 596 h 898"/>
                <a:gd name="T84" fmla="+- 0 16782 9320"/>
                <a:gd name="T85" fmla="*/ T84 w 21996"/>
                <a:gd name="T86" fmla="+- 0 597 583"/>
                <a:gd name="T87" fmla="*/ 597 h 898"/>
                <a:gd name="T88" fmla="+- 0 17412 9320"/>
                <a:gd name="T89" fmla="*/ T88 w 21996"/>
                <a:gd name="T90" fmla="+- 0 597 583"/>
                <a:gd name="T91" fmla="*/ 597 h 898"/>
                <a:gd name="T92" fmla="+- 0 18051 9320"/>
                <a:gd name="T93" fmla="*/ T92 w 21996"/>
                <a:gd name="T94" fmla="+- 0 597 583"/>
                <a:gd name="T95" fmla="*/ 597 h 898"/>
                <a:gd name="T96" fmla="+- 0 18697 9320"/>
                <a:gd name="T97" fmla="*/ T96 w 21996"/>
                <a:gd name="T98" fmla="+- 0 598 583"/>
                <a:gd name="T99" fmla="*/ 598 h 898"/>
                <a:gd name="T100" fmla="+- 0 19348 9320"/>
                <a:gd name="T101" fmla="*/ T100 w 21996"/>
                <a:gd name="T102" fmla="+- 0 598 583"/>
                <a:gd name="T103" fmla="*/ 598 h 898"/>
                <a:gd name="T104" fmla="+- 0 20003 9320"/>
                <a:gd name="T105" fmla="*/ T104 w 21996"/>
                <a:gd name="T106" fmla="+- 0 599 583"/>
                <a:gd name="T107" fmla="*/ 599 h 898"/>
                <a:gd name="T108" fmla="+- 0 20658 9320"/>
                <a:gd name="T109" fmla="*/ T108 w 21996"/>
                <a:gd name="T110" fmla="+- 0 599 583"/>
                <a:gd name="T111" fmla="*/ 599 h 898"/>
                <a:gd name="T112" fmla="+- 0 21312 9320"/>
                <a:gd name="T113" fmla="*/ T112 w 21996"/>
                <a:gd name="T114" fmla="+- 0 600 583"/>
                <a:gd name="T115" fmla="*/ 600 h 898"/>
                <a:gd name="T116" fmla="+- 0 21964 9320"/>
                <a:gd name="T117" fmla="*/ T116 w 21996"/>
                <a:gd name="T118" fmla="+- 0 600 583"/>
                <a:gd name="T119" fmla="*/ 600 h 898"/>
                <a:gd name="T120" fmla="+- 0 22610 9320"/>
                <a:gd name="T121" fmla="*/ T120 w 21996"/>
                <a:gd name="T122" fmla="+- 0 601 583"/>
                <a:gd name="T123" fmla="*/ 601 h 898"/>
                <a:gd name="T124" fmla="+- 0 23248 9320"/>
                <a:gd name="T125" fmla="*/ T124 w 21996"/>
                <a:gd name="T126" fmla="+- 0 601 583"/>
                <a:gd name="T127" fmla="*/ 601 h 898"/>
                <a:gd name="T128" fmla="+- 0 23878 9320"/>
                <a:gd name="T129" fmla="*/ T128 w 21996"/>
                <a:gd name="T130" fmla="+- 0 602 583"/>
                <a:gd name="T131" fmla="*/ 602 h 898"/>
                <a:gd name="T132" fmla="+- 0 24496 9320"/>
                <a:gd name="T133" fmla="*/ T132 w 21996"/>
                <a:gd name="T134" fmla="+- 0 603 583"/>
                <a:gd name="T135" fmla="*/ 603 h 898"/>
                <a:gd name="T136" fmla="+- 0 25100 9320"/>
                <a:gd name="T137" fmla="*/ T136 w 21996"/>
                <a:gd name="T138" fmla="+- 0 603 583"/>
                <a:gd name="T139" fmla="*/ 603 h 898"/>
                <a:gd name="T140" fmla="+- 0 25688 9320"/>
                <a:gd name="T141" fmla="*/ T140 w 21996"/>
                <a:gd name="T142" fmla="+- 0 604 583"/>
                <a:gd name="T143" fmla="*/ 604 h 898"/>
                <a:gd name="T144" fmla="+- 0 26259 9320"/>
                <a:gd name="T145" fmla="*/ T144 w 21996"/>
                <a:gd name="T146" fmla="+- 0 605 583"/>
                <a:gd name="T147" fmla="*/ 605 h 898"/>
                <a:gd name="T148" fmla="+- 0 26810 9320"/>
                <a:gd name="T149" fmla="*/ T148 w 21996"/>
                <a:gd name="T150" fmla="+- 0 605 583"/>
                <a:gd name="T151" fmla="*/ 605 h 898"/>
                <a:gd name="T152" fmla="+- 0 27339 9320"/>
                <a:gd name="T153" fmla="*/ T152 w 21996"/>
                <a:gd name="T154" fmla="+- 0 606 583"/>
                <a:gd name="T155" fmla="*/ 606 h 898"/>
                <a:gd name="T156" fmla="+- 0 27843 9320"/>
                <a:gd name="T157" fmla="*/ T156 w 21996"/>
                <a:gd name="T158" fmla="+- 0 607 583"/>
                <a:gd name="T159" fmla="*/ 607 h 898"/>
                <a:gd name="T160" fmla="+- 0 28322 9320"/>
                <a:gd name="T161" fmla="*/ T160 w 21996"/>
                <a:gd name="T162" fmla="+- 0 608 583"/>
                <a:gd name="T163" fmla="*/ 608 h 898"/>
                <a:gd name="T164" fmla="+- 0 28772 9320"/>
                <a:gd name="T165" fmla="*/ T164 w 21996"/>
                <a:gd name="T166" fmla="+- 0 609 583"/>
                <a:gd name="T167" fmla="*/ 609 h 898"/>
                <a:gd name="T168" fmla="+- 0 29192 9320"/>
                <a:gd name="T169" fmla="*/ T168 w 21996"/>
                <a:gd name="T170" fmla="+- 0 610 583"/>
                <a:gd name="T171" fmla="*/ 610 h 898"/>
                <a:gd name="T172" fmla="+- 0 29580 9320"/>
                <a:gd name="T173" fmla="*/ T172 w 21996"/>
                <a:gd name="T174" fmla="+- 0 611 583"/>
                <a:gd name="T175" fmla="*/ 611 h 898"/>
                <a:gd name="T176" fmla="+- 0 29933 9320"/>
                <a:gd name="T177" fmla="*/ T176 w 21996"/>
                <a:gd name="T178" fmla="+- 0 612 583"/>
                <a:gd name="T179" fmla="*/ 612 h 898"/>
                <a:gd name="T180" fmla="+- 0 30250 9320"/>
                <a:gd name="T181" fmla="*/ T180 w 21996"/>
                <a:gd name="T182" fmla="+- 0 613 583"/>
                <a:gd name="T183" fmla="*/ 613 h 898"/>
                <a:gd name="T184" fmla="+- 0 30528 9320"/>
                <a:gd name="T185" fmla="*/ T184 w 21996"/>
                <a:gd name="T186" fmla="+- 0 614 583"/>
                <a:gd name="T187" fmla="*/ 614 h 898"/>
                <a:gd name="T188" fmla="+- 0 30765 9320"/>
                <a:gd name="T189" fmla="*/ T188 w 21996"/>
                <a:gd name="T190" fmla="+- 0 615 583"/>
                <a:gd name="T191" fmla="*/ 615 h 898"/>
                <a:gd name="T192" fmla="+- 0 30959 9320"/>
                <a:gd name="T193" fmla="*/ T192 w 21996"/>
                <a:gd name="T194" fmla="+- 0 616 583"/>
                <a:gd name="T195" fmla="*/ 616 h 898"/>
                <a:gd name="T196" fmla="+- 0 31108 9320"/>
                <a:gd name="T197" fmla="*/ T196 w 21996"/>
                <a:gd name="T198" fmla="+- 0 618 583"/>
                <a:gd name="T199" fmla="*/ 618 h 898"/>
                <a:gd name="T200" fmla="+- 0 31210 9320"/>
                <a:gd name="T201" fmla="*/ T200 w 21996"/>
                <a:gd name="T202" fmla="+- 0 619 583"/>
                <a:gd name="T203" fmla="*/ 619 h 898"/>
                <a:gd name="T204" fmla="+- 0 31263 9320"/>
                <a:gd name="T205" fmla="*/ T204 w 21996"/>
                <a:gd name="T206" fmla="+- 0 620 583"/>
                <a:gd name="T207" fmla="*/ 620 h 898"/>
                <a:gd name="T208" fmla="+- 0 31288 9320"/>
                <a:gd name="T209" fmla="*/ T208 w 21996"/>
                <a:gd name="T210" fmla="+- 0 638 583"/>
                <a:gd name="T211" fmla="*/ 638 h 898"/>
                <a:gd name="T212" fmla="+- 0 31311 9320"/>
                <a:gd name="T213" fmla="*/ T212 w 21996"/>
                <a:gd name="T214" fmla="+- 0 670 583"/>
                <a:gd name="T215" fmla="*/ 670 h 898"/>
                <a:gd name="T216" fmla="+- 0 31316 9320"/>
                <a:gd name="T217" fmla="*/ T216 w 21996"/>
                <a:gd name="T218" fmla="+- 0 679 583"/>
                <a:gd name="T219" fmla="*/ 679 h 89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Lst>
              <a:rect l="0" t="0" r="r" b="b"/>
              <a:pathLst>
                <a:path w="21996" h="898">
                  <a:moveTo>
                    <a:pt x="13938" y="885"/>
                  </a:moveTo>
                  <a:lnTo>
                    <a:pt x="13971" y="898"/>
                  </a:lnTo>
                  <a:lnTo>
                    <a:pt x="13956" y="884"/>
                  </a:lnTo>
                  <a:lnTo>
                    <a:pt x="13970" y="869"/>
                  </a:lnTo>
                  <a:lnTo>
                    <a:pt x="13938" y="885"/>
                  </a:lnTo>
                  <a:close/>
                  <a:moveTo>
                    <a:pt x="0" y="0"/>
                  </a:moveTo>
                  <a:lnTo>
                    <a:pt x="17" y="3"/>
                  </a:lnTo>
                  <a:lnTo>
                    <a:pt x="33" y="5"/>
                  </a:lnTo>
                  <a:lnTo>
                    <a:pt x="48" y="7"/>
                  </a:lnTo>
                  <a:lnTo>
                    <a:pt x="64" y="9"/>
                  </a:lnTo>
                  <a:lnTo>
                    <a:pt x="66" y="9"/>
                  </a:lnTo>
                  <a:lnTo>
                    <a:pt x="72" y="9"/>
                  </a:lnTo>
                  <a:lnTo>
                    <a:pt x="80" y="9"/>
                  </a:lnTo>
                  <a:lnTo>
                    <a:pt x="92" y="9"/>
                  </a:lnTo>
                  <a:lnTo>
                    <a:pt x="107" y="9"/>
                  </a:lnTo>
                  <a:lnTo>
                    <a:pt x="125" y="9"/>
                  </a:lnTo>
                  <a:lnTo>
                    <a:pt x="146" y="9"/>
                  </a:lnTo>
                  <a:lnTo>
                    <a:pt x="171" y="9"/>
                  </a:lnTo>
                  <a:lnTo>
                    <a:pt x="198" y="9"/>
                  </a:lnTo>
                  <a:lnTo>
                    <a:pt x="228" y="9"/>
                  </a:lnTo>
                  <a:lnTo>
                    <a:pt x="261" y="9"/>
                  </a:lnTo>
                  <a:lnTo>
                    <a:pt x="297" y="9"/>
                  </a:lnTo>
                  <a:lnTo>
                    <a:pt x="336" y="9"/>
                  </a:lnTo>
                  <a:lnTo>
                    <a:pt x="377" y="9"/>
                  </a:lnTo>
                  <a:lnTo>
                    <a:pt x="422" y="9"/>
                  </a:lnTo>
                  <a:lnTo>
                    <a:pt x="469" y="10"/>
                  </a:lnTo>
                  <a:lnTo>
                    <a:pt x="519" y="10"/>
                  </a:lnTo>
                  <a:lnTo>
                    <a:pt x="572" y="10"/>
                  </a:lnTo>
                  <a:lnTo>
                    <a:pt x="627" y="10"/>
                  </a:lnTo>
                  <a:lnTo>
                    <a:pt x="685" y="10"/>
                  </a:lnTo>
                  <a:lnTo>
                    <a:pt x="746" y="10"/>
                  </a:lnTo>
                  <a:lnTo>
                    <a:pt x="809" y="10"/>
                  </a:lnTo>
                  <a:lnTo>
                    <a:pt x="875" y="10"/>
                  </a:lnTo>
                  <a:lnTo>
                    <a:pt x="943" y="10"/>
                  </a:lnTo>
                  <a:lnTo>
                    <a:pt x="1014" y="10"/>
                  </a:lnTo>
                  <a:lnTo>
                    <a:pt x="1088" y="10"/>
                  </a:lnTo>
                  <a:lnTo>
                    <a:pt x="1163" y="10"/>
                  </a:lnTo>
                  <a:lnTo>
                    <a:pt x="1241" y="10"/>
                  </a:lnTo>
                  <a:lnTo>
                    <a:pt x="1322" y="10"/>
                  </a:lnTo>
                  <a:lnTo>
                    <a:pt x="1404" y="10"/>
                  </a:lnTo>
                  <a:lnTo>
                    <a:pt x="1489" y="10"/>
                  </a:lnTo>
                  <a:lnTo>
                    <a:pt x="1577" y="10"/>
                  </a:lnTo>
                  <a:lnTo>
                    <a:pt x="1666" y="11"/>
                  </a:lnTo>
                  <a:lnTo>
                    <a:pt x="1758" y="11"/>
                  </a:lnTo>
                  <a:lnTo>
                    <a:pt x="1852" y="11"/>
                  </a:lnTo>
                  <a:lnTo>
                    <a:pt x="1948" y="11"/>
                  </a:lnTo>
                  <a:lnTo>
                    <a:pt x="2046" y="11"/>
                  </a:lnTo>
                  <a:lnTo>
                    <a:pt x="2146" y="11"/>
                  </a:lnTo>
                  <a:lnTo>
                    <a:pt x="2248" y="11"/>
                  </a:lnTo>
                  <a:lnTo>
                    <a:pt x="2352" y="11"/>
                  </a:lnTo>
                  <a:lnTo>
                    <a:pt x="2458" y="11"/>
                  </a:lnTo>
                  <a:lnTo>
                    <a:pt x="2566" y="11"/>
                  </a:lnTo>
                  <a:lnTo>
                    <a:pt x="2676" y="11"/>
                  </a:lnTo>
                  <a:lnTo>
                    <a:pt x="2788" y="11"/>
                  </a:lnTo>
                  <a:lnTo>
                    <a:pt x="2901" y="11"/>
                  </a:lnTo>
                  <a:lnTo>
                    <a:pt x="3017" y="11"/>
                  </a:lnTo>
                  <a:lnTo>
                    <a:pt x="3134" y="11"/>
                  </a:lnTo>
                  <a:lnTo>
                    <a:pt x="3253" y="11"/>
                  </a:lnTo>
                  <a:lnTo>
                    <a:pt x="3373" y="12"/>
                  </a:lnTo>
                  <a:lnTo>
                    <a:pt x="3496" y="12"/>
                  </a:lnTo>
                  <a:lnTo>
                    <a:pt x="3620" y="12"/>
                  </a:lnTo>
                  <a:lnTo>
                    <a:pt x="3745" y="12"/>
                  </a:lnTo>
                  <a:lnTo>
                    <a:pt x="3872" y="12"/>
                  </a:lnTo>
                  <a:lnTo>
                    <a:pt x="4001" y="12"/>
                  </a:lnTo>
                  <a:lnTo>
                    <a:pt x="4131" y="12"/>
                  </a:lnTo>
                  <a:lnTo>
                    <a:pt x="4262" y="12"/>
                  </a:lnTo>
                  <a:lnTo>
                    <a:pt x="4395" y="12"/>
                  </a:lnTo>
                  <a:lnTo>
                    <a:pt x="4530" y="12"/>
                  </a:lnTo>
                  <a:lnTo>
                    <a:pt x="4666" y="12"/>
                  </a:lnTo>
                  <a:lnTo>
                    <a:pt x="4803" y="12"/>
                  </a:lnTo>
                  <a:lnTo>
                    <a:pt x="4941" y="12"/>
                  </a:lnTo>
                  <a:lnTo>
                    <a:pt x="5081" y="12"/>
                  </a:lnTo>
                  <a:lnTo>
                    <a:pt x="5222" y="12"/>
                  </a:lnTo>
                  <a:lnTo>
                    <a:pt x="5364" y="13"/>
                  </a:lnTo>
                  <a:lnTo>
                    <a:pt x="5507" y="13"/>
                  </a:lnTo>
                  <a:lnTo>
                    <a:pt x="5652" y="13"/>
                  </a:lnTo>
                  <a:lnTo>
                    <a:pt x="5797" y="13"/>
                  </a:lnTo>
                  <a:lnTo>
                    <a:pt x="5944" y="13"/>
                  </a:lnTo>
                  <a:lnTo>
                    <a:pt x="6092" y="13"/>
                  </a:lnTo>
                  <a:lnTo>
                    <a:pt x="6240" y="13"/>
                  </a:lnTo>
                  <a:lnTo>
                    <a:pt x="6390" y="13"/>
                  </a:lnTo>
                  <a:lnTo>
                    <a:pt x="6541" y="13"/>
                  </a:lnTo>
                  <a:lnTo>
                    <a:pt x="6692" y="13"/>
                  </a:lnTo>
                  <a:lnTo>
                    <a:pt x="6845" y="13"/>
                  </a:lnTo>
                  <a:lnTo>
                    <a:pt x="6998" y="13"/>
                  </a:lnTo>
                  <a:lnTo>
                    <a:pt x="7152" y="14"/>
                  </a:lnTo>
                  <a:lnTo>
                    <a:pt x="7307" y="14"/>
                  </a:lnTo>
                  <a:lnTo>
                    <a:pt x="7462" y="14"/>
                  </a:lnTo>
                  <a:lnTo>
                    <a:pt x="7619" y="14"/>
                  </a:lnTo>
                  <a:lnTo>
                    <a:pt x="7776" y="14"/>
                  </a:lnTo>
                  <a:lnTo>
                    <a:pt x="7934" y="14"/>
                  </a:lnTo>
                  <a:lnTo>
                    <a:pt x="8092" y="14"/>
                  </a:lnTo>
                  <a:lnTo>
                    <a:pt x="8251" y="14"/>
                  </a:lnTo>
                  <a:lnTo>
                    <a:pt x="8410" y="14"/>
                  </a:lnTo>
                  <a:lnTo>
                    <a:pt x="8570" y="14"/>
                  </a:lnTo>
                  <a:lnTo>
                    <a:pt x="8731" y="14"/>
                  </a:lnTo>
                  <a:lnTo>
                    <a:pt x="8892" y="15"/>
                  </a:lnTo>
                  <a:lnTo>
                    <a:pt x="9053" y="15"/>
                  </a:lnTo>
                  <a:lnTo>
                    <a:pt x="9215" y="15"/>
                  </a:lnTo>
                  <a:lnTo>
                    <a:pt x="9377" y="15"/>
                  </a:lnTo>
                  <a:lnTo>
                    <a:pt x="9539" y="15"/>
                  </a:lnTo>
                  <a:lnTo>
                    <a:pt x="9702" y="15"/>
                  </a:lnTo>
                  <a:lnTo>
                    <a:pt x="9865" y="15"/>
                  </a:lnTo>
                  <a:lnTo>
                    <a:pt x="10028" y="15"/>
                  </a:lnTo>
                  <a:lnTo>
                    <a:pt x="10191" y="15"/>
                  </a:lnTo>
                  <a:lnTo>
                    <a:pt x="10355" y="15"/>
                  </a:lnTo>
                  <a:lnTo>
                    <a:pt x="10519" y="16"/>
                  </a:lnTo>
                  <a:lnTo>
                    <a:pt x="10683" y="16"/>
                  </a:lnTo>
                  <a:lnTo>
                    <a:pt x="10846" y="16"/>
                  </a:lnTo>
                  <a:lnTo>
                    <a:pt x="11010" y="16"/>
                  </a:lnTo>
                  <a:lnTo>
                    <a:pt x="11174" y="16"/>
                  </a:lnTo>
                  <a:lnTo>
                    <a:pt x="11338" y="16"/>
                  </a:lnTo>
                  <a:lnTo>
                    <a:pt x="11502" y="16"/>
                  </a:lnTo>
                  <a:lnTo>
                    <a:pt x="11665" y="16"/>
                  </a:lnTo>
                  <a:lnTo>
                    <a:pt x="11829" y="17"/>
                  </a:lnTo>
                  <a:lnTo>
                    <a:pt x="11992" y="17"/>
                  </a:lnTo>
                  <a:lnTo>
                    <a:pt x="12156" y="17"/>
                  </a:lnTo>
                  <a:lnTo>
                    <a:pt x="12319" y="17"/>
                  </a:lnTo>
                  <a:lnTo>
                    <a:pt x="12481" y="17"/>
                  </a:lnTo>
                  <a:lnTo>
                    <a:pt x="12644" y="17"/>
                  </a:lnTo>
                  <a:lnTo>
                    <a:pt x="12806" y="17"/>
                  </a:lnTo>
                  <a:lnTo>
                    <a:pt x="12968" y="17"/>
                  </a:lnTo>
                  <a:lnTo>
                    <a:pt x="13129" y="18"/>
                  </a:lnTo>
                  <a:lnTo>
                    <a:pt x="13290" y="18"/>
                  </a:lnTo>
                  <a:lnTo>
                    <a:pt x="13450" y="18"/>
                  </a:lnTo>
                  <a:lnTo>
                    <a:pt x="13610" y="18"/>
                  </a:lnTo>
                  <a:lnTo>
                    <a:pt x="13770" y="18"/>
                  </a:lnTo>
                  <a:lnTo>
                    <a:pt x="13928" y="18"/>
                  </a:lnTo>
                  <a:lnTo>
                    <a:pt x="14087" y="18"/>
                  </a:lnTo>
                  <a:lnTo>
                    <a:pt x="14244" y="19"/>
                  </a:lnTo>
                  <a:lnTo>
                    <a:pt x="14401" y="19"/>
                  </a:lnTo>
                  <a:lnTo>
                    <a:pt x="14558" y="19"/>
                  </a:lnTo>
                  <a:lnTo>
                    <a:pt x="14713" y="19"/>
                  </a:lnTo>
                  <a:lnTo>
                    <a:pt x="14868" y="19"/>
                  </a:lnTo>
                  <a:lnTo>
                    <a:pt x="15022" y="19"/>
                  </a:lnTo>
                  <a:lnTo>
                    <a:pt x="15176" y="20"/>
                  </a:lnTo>
                  <a:lnTo>
                    <a:pt x="15328" y="20"/>
                  </a:lnTo>
                  <a:lnTo>
                    <a:pt x="15479" y="20"/>
                  </a:lnTo>
                  <a:lnTo>
                    <a:pt x="15630" y="20"/>
                  </a:lnTo>
                  <a:lnTo>
                    <a:pt x="15780" y="20"/>
                  </a:lnTo>
                  <a:lnTo>
                    <a:pt x="15928" y="20"/>
                  </a:lnTo>
                  <a:lnTo>
                    <a:pt x="16076" y="21"/>
                  </a:lnTo>
                  <a:lnTo>
                    <a:pt x="16223" y="21"/>
                  </a:lnTo>
                  <a:lnTo>
                    <a:pt x="16368" y="21"/>
                  </a:lnTo>
                  <a:lnTo>
                    <a:pt x="16513" y="21"/>
                  </a:lnTo>
                  <a:lnTo>
                    <a:pt x="16656" y="21"/>
                  </a:lnTo>
                  <a:lnTo>
                    <a:pt x="16798" y="21"/>
                  </a:lnTo>
                  <a:lnTo>
                    <a:pt x="16939" y="22"/>
                  </a:lnTo>
                  <a:lnTo>
                    <a:pt x="17079" y="22"/>
                  </a:lnTo>
                  <a:lnTo>
                    <a:pt x="17217" y="22"/>
                  </a:lnTo>
                  <a:lnTo>
                    <a:pt x="17354" y="22"/>
                  </a:lnTo>
                  <a:lnTo>
                    <a:pt x="17490" y="22"/>
                  </a:lnTo>
                  <a:lnTo>
                    <a:pt x="17624" y="23"/>
                  </a:lnTo>
                  <a:lnTo>
                    <a:pt x="17757" y="23"/>
                  </a:lnTo>
                  <a:lnTo>
                    <a:pt x="17889" y="23"/>
                  </a:lnTo>
                  <a:lnTo>
                    <a:pt x="18019" y="23"/>
                  </a:lnTo>
                  <a:lnTo>
                    <a:pt x="18147" y="23"/>
                  </a:lnTo>
                  <a:lnTo>
                    <a:pt x="18274" y="24"/>
                  </a:lnTo>
                  <a:lnTo>
                    <a:pt x="18400" y="24"/>
                  </a:lnTo>
                  <a:lnTo>
                    <a:pt x="18523" y="24"/>
                  </a:lnTo>
                  <a:lnTo>
                    <a:pt x="18646" y="24"/>
                  </a:lnTo>
                  <a:lnTo>
                    <a:pt x="18766" y="24"/>
                  </a:lnTo>
                  <a:lnTo>
                    <a:pt x="18885" y="25"/>
                  </a:lnTo>
                  <a:lnTo>
                    <a:pt x="19002" y="25"/>
                  </a:lnTo>
                  <a:lnTo>
                    <a:pt x="19117" y="25"/>
                  </a:lnTo>
                  <a:lnTo>
                    <a:pt x="19231" y="25"/>
                  </a:lnTo>
                  <a:lnTo>
                    <a:pt x="19343" y="26"/>
                  </a:lnTo>
                  <a:lnTo>
                    <a:pt x="19452" y="26"/>
                  </a:lnTo>
                  <a:lnTo>
                    <a:pt x="19560" y="26"/>
                  </a:lnTo>
                  <a:lnTo>
                    <a:pt x="19666" y="26"/>
                  </a:lnTo>
                  <a:lnTo>
                    <a:pt x="19770" y="26"/>
                  </a:lnTo>
                  <a:lnTo>
                    <a:pt x="19872" y="27"/>
                  </a:lnTo>
                  <a:lnTo>
                    <a:pt x="19972" y="27"/>
                  </a:lnTo>
                  <a:lnTo>
                    <a:pt x="20070" y="27"/>
                  </a:lnTo>
                  <a:lnTo>
                    <a:pt x="20166" y="27"/>
                  </a:lnTo>
                  <a:lnTo>
                    <a:pt x="20260" y="28"/>
                  </a:lnTo>
                  <a:lnTo>
                    <a:pt x="20352" y="28"/>
                  </a:lnTo>
                  <a:lnTo>
                    <a:pt x="20441" y="28"/>
                  </a:lnTo>
                  <a:lnTo>
                    <a:pt x="20528" y="28"/>
                  </a:lnTo>
                  <a:lnTo>
                    <a:pt x="20613" y="29"/>
                  </a:lnTo>
                  <a:lnTo>
                    <a:pt x="20696" y="29"/>
                  </a:lnTo>
                  <a:lnTo>
                    <a:pt x="20776" y="29"/>
                  </a:lnTo>
                  <a:lnTo>
                    <a:pt x="20854" y="30"/>
                  </a:lnTo>
                  <a:lnTo>
                    <a:pt x="20930" y="30"/>
                  </a:lnTo>
                  <a:lnTo>
                    <a:pt x="21003" y="30"/>
                  </a:lnTo>
                  <a:lnTo>
                    <a:pt x="21074" y="30"/>
                  </a:lnTo>
                  <a:lnTo>
                    <a:pt x="21142" y="31"/>
                  </a:lnTo>
                  <a:lnTo>
                    <a:pt x="21208" y="31"/>
                  </a:lnTo>
                  <a:lnTo>
                    <a:pt x="21271" y="31"/>
                  </a:lnTo>
                  <a:lnTo>
                    <a:pt x="21331" y="32"/>
                  </a:lnTo>
                  <a:lnTo>
                    <a:pt x="21389" y="32"/>
                  </a:lnTo>
                  <a:lnTo>
                    <a:pt x="21445" y="32"/>
                  </a:lnTo>
                  <a:lnTo>
                    <a:pt x="21497" y="32"/>
                  </a:lnTo>
                  <a:lnTo>
                    <a:pt x="21547" y="33"/>
                  </a:lnTo>
                  <a:lnTo>
                    <a:pt x="21594" y="33"/>
                  </a:lnTo>
                  <a:lnTo>
                    <a:pt x="21639" y="33"/>
                  </a:lnTo>
                  <a:lnTo>
                    <a:pt x="21680" y="34"/>
                  </a:lnTo>
                  <a:lnTo>
                    <a:pt x="21719" y="34"/>
                  </a:lnTo>
                  <a:lnTo>
                    <a:pt x="21755" y="34"/>
                  </a:lnTo>
                  <a:lnTo>
                    <a:pt x="21788" y="35"/>
                  </a:lnTo>
                  <a:lnTo>
                    <a:pt x="21818" y="35"/>
                  </a:lnTo>
                  <a:lnTo>
                    <a:pt x="21845" y="35"/>
                  </a:lnTo>
                  <a:lnTo>
                    <a:pt x="21869" y="36"/>
                  </a:lnTo>
                  <a:lnTo>
                    <a:pt x="21890" y="36"/>
                  </a:lnTo>
                  <a:lnTo>
                    <a:pt x="21908" y="36"/>
                  </a:lnTo>
                  <a:lnTo>
                    <a:pt x="21923" y="37"/>
                  </a:lnTo>
                  <a:lnTo>
                    <a:pt x="21934" y="37"/>
                  </a:lnTo>
                  <a:lnTo>
                    <a:pt x="21943" y="37"/>
                  </a:lnTo>
                  <a:lnTo>
                    <a:pt x="21948" y="38"/>
                  </a:lnTo>
                  <a:lnTo>
                    <a:pt x="21950" y="38"/>
                  </a:lnTo>
                  <a:lnTo>
                    <a:pt x="21960" y="46"/>
                  </a:lnTo>
                  <a:lnTo>
                    <a:pt x="21968" y="55"/>
                  </a:lnTo>
                  <a:lnTo>
                    <a:pt x="21976" y="64"/>
                  </a:lnTo>
                  <a:lnTo>
                    <a:pt x="21983" y="74"/>
                  </a:lnTo>
                  <a:lnTo>
                    <a:pt x="21987" y="80"/>
                  </a:lnTo>
                  <a:lnTo>
                    <a:pt x="21991" y="87"/>
                  </a:lnTo>
                  <a:lnTo>
                    <a:pt x="21995" y="95"/>
                  </a:lnTo>
                  <a:lnTo>
                    <a:pt x="21996" y="96"/>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78" name="Freeform 73">
              <a:extLst>
                <a:ext uri="{FF2B5EF4-FFF2-40B4-BE49-F238E27FC236}">
                  <a16:creationId xmlns:a16="http://schemas.microsoft.com/office/drawing/2014/main" id="{FB2AFD28-BA95-88BD-99E4-CFFD819E10D8}"/>
                </a:ext>
              </a:extLst>
            </p:cNvPr>
            <p:cNvSpPr>
              <a:spLocks/>
            </p:cNvSpPr>
            <p:nvPr/>
          </p:nvSpPr>
          <p:spPr bwMode="auto">
            <a:xfrm>
              <a:off x="31288" y="642"/>
              <a:ext cx="28" cy="37"/>
            </a:xfrm>
            <a:custGeom>
              <a:avLst/>
              <a:gdLst>
                <a:gd name="T0" fmla="+- 0 31316 31288"/>
                <a:gd name="T1" fmla="*/ T0 w 28"/>
                <a:gd name="T2" fmla="+- 0 679 643"/>
                <a:gd name="T3" fmla="*/ 679 h 37"/>
                <a:gd name="T4" fmla="+- 0 31288 31288"/>
                <a:gd name="T5" fmla="*/ T4 w 28"/>
                <a:gd name="T6" fmla="+- 0 656 643"/>
                <a:gd name="T7" fmla="*/ 656 h 37"/>
                <a:gd name="T8" fmla="+- 0 31308 31288"/>
                <a:gd name="T9" fmla="*/ T8 w 28"/>
                <a:gd name="T10" fmla="+- 0 663 643"/>
                <a:gd name="T11" fmla="*/ 663 h 37"/>
                <a:gd name="T12" fmla="+- 0 31314 31288"/>
                <a:gd name="T13" fmla="*/ T12 w 28"/>
                <a:gd name="T14" fmla="+- 0 643 643"/>
                <a:gd name="T15" fmla="*/ 643 h 37"/>
                <a:gd name="T16" fmla="+- 0 31316 31288"/>
                <a:gd name="T17" fmla="*/ T16 w 28"/>
                <a:gd name="T18" fmla="+- 0 679 643"/>
                <a:gd name="T19" fmla="*/ 679 h 37"/>
              </a:gdLst>
              <a:ahLst/>
              <a:cxnLst>
                <a:cxn ang="0">
                  <a:pos x="T1" y="T3"/>
                </a:cxn>
                <a:cxn ang="0">
                  <a:pos x="T5" y="T7"/>
                </a:cxn>
                <a:cxn ang="0">
                  <a:pos x="T9" y="T11"/>
                </a:cxn>
                <a:cxn ang="0">
                  <a:pos x="T13" y="T15"/>
                </a:cxn>
                <a:cxn ang="0">
                  <a:pos x="T17" y="T19"/>
                </a:cxn>
              </a:cxnLst>
              <a:rect l="0" t="0" r="r" b="b"/>
              <a:pathLst>
                <a:path w="28" h="37">
                  <a:moveTo>
                    <a:pt x="28" y="36"/>
                  </a:moveTo>
                  <a:lnTo>
                    <a:pt x="0" y="13"/>
                  </a:lnTo>
                  <a:lnTo>
                    <a:pt x="20" y="20"/>
                  </a:lnTo>
                  <a:lnTo>
                    <a:pt x="26" y="0"/>
                  </a:lnTo>
                  <a:lnTo>
                    <a:pt x="28" y="36"/>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79" name="AutoShape 72">
              <a:extLst>
                <a:ext uri="{FF2B5EF4-FFF2-40B4-BE49-F238E27FC236}">
                  <a16:creationId xmlns:a16="http://schemas.microsoft.com/office/drawing/2014/main" id="{0CFBB631-2521-E07E-FB9E-BF193D8EE923}"/>
                </a:ext>
              </a:extLst>
            </p:cNvPr>
            <p:cNvSpPr>
              <a:spLocks/>
            </p:cNvSpPr>
            <p:nvPr/>
          </p:nvSpPr>
          <p:spPr bwMode="auto">
            <a:xfrm>
              <a:off x="7421" y="585"/>
              <a:ext cx="23895" cy="244"/>
            </a:xfrm>
            <a:custGeom>
              <a:avLst/>
              <a:gdLst>
                <a:gd name="T0" fmla="+- 0 31288 7421"/>
                <a:gd name="T1" fmla="*/ T0 w 23895"/>
                <a:gd name="T2" fmla="+- 0 656 585"/>
                <a:gd name="T3" fmla="*/ 656 h 244"/>
                <a:gd name="T4" fmla="+- 0 7453 7421"/>
                <a:gd name="T5" fmla="*/ T4 w 23895"/>
                <a:gd name="T6" fmla="+- 0 589 585"/>
                <a:gd name="T7" fmla="*/ 589 h 244"/>
                <a:gd name="T8" fmla="+- 0 7496 7421"/>
                <a:gd name="T9" fmla="*/ T8 w 23895"/>
                <a:gd name="T10" fmla="+- 0 592 585"/>
                <a:gd name="T11" fmla="*/ 592 h 244"/>
                <a:gd name="T12" fmla="+- 0 7553 7421"/>
                <a:gd name="T13" fmla="*/ T12 w 23895"/>
                <a:gd name="T14" fmla="+- 0 593 585"/>
                <a:gd name="T15" fmla="*/ 593 h 244"/>
                <a:gd name="T16" fmla="+- 0 7650 7421"/>
                <a:gd name="T17" fmla="*/ T16 w 23895"/>
                <a:gd name="T18" fmla="+- 0 595 585"/>
                <a:gd name="T19" fmla="*/ 595 h 244"/>
                <a:gd name="T20" fmla="+- 0 7786 7421"/>
                <a:gd name="T21" fmla="*/ T20 w 23895"/>
                <a:gd name="T22" fmla="+- 0 595 585"/>
                <a:gd name="T23" fmla="*/ 595 h 244"/>
                <a:gd name="T24" fmla="+- 0 7958 7421"/>
                <a:gd name="T25" fmla="*/ T24 w 23895"/>
                <a:gd name="T26" fmla="+- 0 596 585"/>
                <a:gd name="T27" fmla="*/ 596 h 244"/>
                <a:gd name="T28" fmla="+- 0 8164 7421"/>
                <a:gd name="T29" fmla="*/ T28 w 23895"/>
                <a:gd name="T30" fmla="+- 0 597 585"/>
                <a:gd name="T31" fmla="*/ 597 h 244"/>
                <a:gd name="T32" fmla="+- 0 8404 7421"/>
                <a:gd name="T33" fmla="*/ T32 w 23895"/>
                <a:gd name="T34" fmla="+- 0 597 585"/>
                <a:gd name="T35" fmla="*/ 597 h 244"/>
                <a:gd name="T36" fmla="+- 0 8676 7421"/>
                <a:gd name="T37" fmla="*/ T36 w 23895"/>
                <a:gd name="T38" fmla="+- 0 598 585"/>
                <a:gd name="T39" fmla="*/ 598 h 244"/>
                <a:gd name="T40" fmla="+- 0 8977 7421"/>
                <a:gd name="T41" fmla="*/ T40 w 23895"/>
                <a:gd name="T42" fmla="+- 0 598 585"/>
                <a:gd name="T43" fmla="*/ 598 h 244"/>
                <a:gd name="T44" fmla="+- 0 9307 7421"/>
                <a:gd name="T45" fmla="*/ T44 w 23895"/>
                <a:gd name="T46" fmla="+- 0 598 585"/>
                <a:gd name="T47" fmla="*/ 598 h 244"/>
                <a:gd name="T48" fmla="+- 0 9662 7421"/>
                <a:gd name="T49" fmla="*/ T48 w 23895"/>
                <a:gd name="T50" fmla="+- 0 599 585"/>
                <a:gd name="T51" fmla="*/ 599 h 244"/>
                <a:gd name="T52" fmla="+- 0 10043 7421"/>
                <a:gd name="T53" fmla="*/ T52 w 23895"/>
                <a:gd name="T54" fmla="+- 0 599 585"/>
                <a:gd name="T55" fmla="*/ 599 h 244"/>
                <a:gd name="T56" fmla="+- 0 10446 7421"/>
                <a:gd name="T57" fmla="*/ T56 w 23895"/>
                <a:gd name="T58" fmla="+- 0 599 585"/>
                <a:gd name="T59" fmla="*/ 599 h 244"/>
                <a:gd name="T60" fmla="+- 0 10871 7421"/>
                <a:gd name="T61" fmla="*/ T60 w 23895"/>
                <a:gd name="T62" fmla="+- 0 599 585"/>
                <a:gd name="T63" fmla="*/ 599 h 244"/>
                <a:gd name="T64" fmla="+- 0 11315 7421"/>
                <a:gd name="T65" fmla="*/ T64 w 23895"/>
                <a:gd name="T66" fmla="+- 0 599 585"/>
                <a:gd name="T67" fmla="*/ 599 h 244"/>
                <a:gd name="T68" fmla="+- 0 11778 7421"/>
                <a:gd name="T69" fmla="*/ T68 w 23895"/>
                <a:gd name="T70" fmla="+- 0 598 585"/>
                <a:gd name="T71" fmla="*/ 598 h 244"/>
                <a:gd name="T72" fmla="+- 0 12256 7421"/>
                <a:gd name="T73" fmla="*/ T72 w 23895"/>
                <a:gd name="T74" fmla="+- 0 598 585"/>
                <a:gd name="T75" fmla="*/ 598 h 244"/>
                <a:gd name="T76" fmla="+- 0 12749 7421"/>
                <a:gd name="T77" fmla="*/ T76 w 23895"/>
                <a:gd name="T78" fmla="+- 0 598 585"/>
                <a:gd name="T79" fmla="*/ 598 h 244"/>
                <a:gd name="T80" fmla="+- 0 13254 7421"/>
                <a:gd name="T81" fmla="*/ T80 w 23895"/>
                <a:gd name="T82" fmla="+- 0 598 585"/>
                <a:gd name="T83" fmla="*/ 598 h 244"/>
                <a:gd name="T84" fmla="+- 0 13771 7421"/>
                <a:gd name="T85" fmla="*/ T84 w 23895"/>
                <a:gd name="T86" fmla="+- 0 598 585"/>
                <a:gd name="T87" fmla="*/ 598 h 244"/>
                <a:gd name="T88" fmla="+- 0 14297 7421"/>
                <a:gd name="T89" fmla="*/ T88 w 23895"/>
                <a:gd name="T90" fmla="+- 0 597 585"/>
                <a:gd name="T91" fmla="*/ 597 h 244"/>
                <a:gd name="T92" fmla="+- 0 14831 7421"/>
                <a:gd name="T93" fmla="*/ T92 w 23895"/>
                <a:gd name="T94" fmla="+- 0 597 585"/>
                <a:gd name="T95" fmla="*/ 597 h 244"/>
                <a:gd name="T96" fmla="+- 0 15370 7421"/>
                <a:gd name="T97" fmla="*/ T96 w 23895"/>
                <a:gd name="T98" fmla="+- 0 597 585"/>
                <a:gd name="T99" fmla="*/ 597 h 244"/>
                <a:gd name="T100" fmla="+- 0 15914 7421"/>
                <a:gd name="T101" fmla="*/ T100 w 23895"/>
                <a:gd name="T102" fmla="+- 0 597 585"/>
                <a:gd name="T103" fmla="*/ 597 h 244"/>
                <a:gd name="T104" fmla="+- 0 16461 7421"/>
                <a:gd name="T105" fmla="*/ T104 w 23895"/>
                <a:gd name="T106" fmla="+- 0 596 585"/>
                <a:gd name="T107" fmla="*/ 596 h 244"/>
                <a:gd name="T108" fmla="+- 0 17008 7421"/>
                <a:gd name="T109" fmla="*/ T108 w 23895"/>
                <a:gd name="T110" fmla="+- 0 596 585"/>
                <a:gd name="T111" fmla="*/ 596 h 244"/>
                <a:gd name="T112" fmla="+- 0 17554 7421"/>
                <a:gd name="T113" fmla="*/ T112 w 23895"/>
                <a:gd name="T114" fmla="+- 0 596 585"/>
                <a:gd name="T115" fmla="*/ 596 h 244"/>
                <a:gd name="T116" fmla="+- 0 18098 7421"/>
                <a:gd name="T117" fmla="*/ T116 w 23895"/>
                <a:gd name="T118" fmla="+- 0 596 585"/>
                <a:gd name="T119" fmla="*/ 596 h 244"/>
                <a:gd name="T120" fmla="+- 0 18638 7421"/>
                <a:gd name="T121" fmla="*/ T120 w 23895"/>
                <a:gd name="T122" fmla="+- 0 596 585"/>
                <a:gd name="T123" fmla="*/ 596 h 244"/>
                <a:gd name="T124" fmla="+- 0 19171 7421"/>
                <a:gd name="T125" fmla="*/ T124 w 23895"/>
                <a:gd name="T126" fmla="+- 0 596 585"/>
                <a:gd name="T127" fmla="*/ 596 h 244"/>
                <a:gd name="T128" fmla="+- 0 19697 7421"/>
                <a:gd name="T129" fmla="*/ T128 w 23895"/>
                <a:gd name="T130" fmla="+- 0 596 585"/>
                <a:gd name="T131" fmla="*/ 596 h 244"/>
                <a:gd name="T132" fmla="+- 0 20214 7421"/>
                <a:gd name="T133" fmla="*/ T132 w 23895"/>
                <a:gd name="T134" fmla="+- 0 596 585"/>
                <a:gd name="T135" fmla="*/ 596 h 244"/>
                <a:gd name="T136" fmla="+- 0 20719 7421"/>
                <a:gd name="T137" fmla="*/ T136 w 23895"/>
                <a:gd name="T138" fmla="+- 0 596 585"/>
                <a:gd name="T139" fmla="*/ 596 h 244"/>
                <a:gd name="T140" fmla="+- 0 21212 7421"/>
                <a:gd name="T141" fmla="*/ T140 w 23895"/>
                <a:gd name="T142" fmla="+- 0 597 585"/>
                <a:gd name="T143" fmla="*/ 597 h 244"/>
                <a:gd name="T144" fmla="+- 0 21690 7421"/>
                <a:gd name="T145" fmla="*/ T144 w 23895"/>
                <a:gd name="T146" fmla="+- 0 597 585"/>
                <a:gd name="T147" fmla="*/ 597 h 244"/>
                <a:gd name="T148" fmla="+- 0 22153 7421"/>
                <a:gd name="T149" fmla="*/ T148 w 23895"/>
                <a:gd name="T150" fmla="+- 0 597 585"/>
                <a:gd name="T151" fmla="*/ 597 h 244"/>
                <a:gd name="T152" fmla="+- 0 22597 7421"/>
                <a:gd name="T153" fmla="*/ T152 w 23895"/>
                <a:gd name="T154" fmla="+- 0 598 585"/>
                <a:gd name="T155" fmla="*/ 598 h 244"/>
                <a:gd name="T156" fmla="+- 0 23021 7421"/>
                <a:gd name="T157" fmla="*/ T156 w 23895"/>
                <a:gd name="T158" fmla="+- 0 599 585"/>
                <a:gd name="T159" fmla="*/ 599 h 244"/>
                <a:gd name="T160" fmla="+- 0 23425 7421"/>
                <a:gd name="T161" fmla="*/ T160 w 23895"/>
                <a:gd name="T162" fmla="+- 0 600 585"/>
                <a:gd name="T163" fmla="*/ 600 h 244"/>
                <a:gd name="T164" fmla="+- 0 23805 7421"/>
                <a:gd name="T165" fmla="*/ T164 w 23895"/>
                <a:gd name="T166" fmla="+- 0 601 585"/>
                <a:gd name="T167" fmla="*/ 601 h 244"/>
                <a:gd name="T168" fmla="+- 0 24161 7421"/>
                <a:gd name="T169" fmla="*/ T168 w 23895"/>
                <a:gd name="T170" fmla="+- 0 602 585"/>
                <a:gd name="T171" fmla="*/ 602 h 244"/>
                <a:gd name="T172" fmla="+- 0 24490 7421"/>
                <a:gd name="T173" fmla="*/ T172 w 23895"/>
                <a:gd name="T174" fmla="+- 0 603 585"/>
                <a:gd name="T175" fmla="*/ 603 h 244"/>
                <a:gd name="T176" fmla="+- 0 24791 7421"/>
                <a:gd name="T177" fmla="*/ T176 w 23895"/>
                <a:gd name="T178" fmla="+- 0 605 585"/>
                <a:gd name="T179" fmla="*/ 605 h 244"/>
                <a:gd name="T180" fmla="+- 0 25062 7421"/>
                <a:gd name="T181" fmla="*/ T180 w 23895"/>
                <a:gd name="T182" fmla="+- 0 606 585"/>
                <a:gd name="T183" fmla="*/ 606 h 244"/>
                <a:gd name="T184" fmla="+- 0 25302 7421"/>
                <a:gd name="T185" fmla="*/ T184 w 23895"/>
                <a:gd name="T186" fmla="+- 0 608 585"/>
                <a:gd name="T187" fmla="*/ 608 h 244"/>
                <a:gd name="T188" fmla="+- 0 25509 7421"/>
                <a:gd name="T189" fmla="*/ T188 w 23895"/>
                <a:gd name="T190" fmla="+- 0 610 585"/>
                <a:gd name="T191" fmla="*/ 610 h 244"/>
                <a:gd name="T192" fmla="+- 0 25681 7421"/>
                <a:gd name="T193" fmla="*/ T192 w 23895"/>
                <a:gd name="T194" fmla="+- 0 612 585"/>
                <a:gd name="T195" fmla="*/ 612 h 244"/>
                <a:gd name="T196" fmla="+- 0 25816 7421"/>
                <a:gd name="T197" fmla="*/ T196 w 23895"/>
                <a:gd name="T198" fmla="+- 0 614 585"/>
                <a:gd name="T199" fmla="*/ 614 h 244"/>
                <a:gd name="T200" fmla="+- 0 25913 7421"/>
                <a:gd name="T201" fmla="*/ T200 w 23895"/>
                <a:gd name="T202" fmla="+- 0 617 585"/>
                <a:gd name="T203" fmla="*/ 617 h 244"/>
                <a:gd name="T204" fmla="+- 0 25969 7421"/>
                <a:gd name="T205" fmla="*/ T204 w 23895"/>
                <a:gd name="T206" fmla="+- 0 620 585"/>
                <a:gd name="T207" fmla="*/ 620 h 244"/>
                <a:gd name="T208" fmla="+- 0 26137 7421"/>
                <a:gd name="T209" fmla="*/ T208 w 23895"/>
                <a:gd name="T210" fmla="+- 0 660 585"/>
                <a:gd name="T211" fmla="*/ 660 h 244"/>
                <a:gd name="T212" fmla="+- 0 26429 7421"/>
                <a:gd name="T213" fmla="*/ T212 w 23895"/>
                <a:gd name="T214" fmla="+- 0 771 585"/>
                <a:gd name="T215" fmla="*/ 771 h 2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Lst>
              <a:rect l="0" t="0" r="r" b="b"/>
              <a:pathLst>
                <a:path w="23895" h="244">
                  <a:moveTo>
                    <a:pt x="23895" y="94"/>
                  </a:moveTo>
                  <a:lnTo>
                    <a:pt x="23893" y="58"/>
                  </a:lnTo>
                  <a:lnTo>
                    <a:pt x="23887" y="78"/>
                  </a:lnTo>
                  <a:lnTo>
                    <a:pt x="23867" y="71"/>
                  </a:lnTo>
                  <a:lnTo>
                    <a:pt x="23895" y="94"/>
                  </a:lnTo>
                  <a:close/>
                  <a:moveTo>
                    <a:pt x="0" y="0"/>
                  </a:moveTo>
                  <a:lnTo>
                    <a:pt x="16" y="2"/>
                  </a:lnTo>
                  <a:lnTo>
                    <a:pt x="32" y="4"/>
                  </a:lnTo>
                  <a:lnTo>
                    <a:pt x="47" y="5"/>
                  </a:lnTo>
                  <a:lnTo>
                    <a:pt x="62" y="7"/>
                  </a:lnTo>
                  <a:lnTo>
                    <a:pt x="67" y="7"/>
                  </a:lnTo>
                  <a:lnTo>
                    <a:pt x="75" y="7"/>
                  </a:lnTo>
                  <a:lnTo>
                    <a:pt x="86" y="8"/>
                  </a:lnTo>
                  <a:lnTo>
                    <a:pt x="99" y="8"/>
                  </a:lnTo>
                  <a:lnTo>
                    <a:pt x="114" y="8"/>
                  </a:lnTo>
                  <a:lnTo>
                    <a:pt x="132" y="8"/>
                  </a:lnTo>
                  <a:lnTo>
                    <a:pt x="153" y="9"/>
                  </a:lnTo>
                  <a:lnTo>
                    <a:pt x="176" y="9"/>
                  </a:lnTo>
                  <a:lnTo>
                    <a:pt x="201" y="9"/>
                  </a:lnTo>
                  <a:lnTo>
                    <a:pt x="229" y="10"/>
                  </a:lnTo>
                  <a:lnTo>
                    <a:pt x="260" y="10"/>
                  </a:lnTo>
                  <a:lnTo>
                    <a:pt x="292" y="10"/>
                  </a:lnTo>
                  <a:lnTo>
                    <a:pt x="327" y="10"/>
                  </a:lnTo>
                  <a:lnTo>
                    <a:pt x="365" y="10"/>
                  </a:lnTo>
                  <a:lnTo>
                    <a:pt x="404" y="11"/>
                  </a:lnTo>
                  <a:lnTo>
                    <a:pt x="446" y="11"/>
                  </a:lnTo>
                  <a:lnTo>
                    <a:pt x="490" y="11"/>
                  </a:lnTo>
                  <a:lnTo>
                    <a:pt x="537" y="11"/>
                  </a:lnTo>
                  <a:lnTo>
                    <a:pt x="585" y="11"/>
                  </a:lnTo>
                  <a:lnTo>
                    <a:pt x="636" y="12"/>
                  </a:lnTo>
                  <a:lnTo>
                    <a:pt x="688" y="12"/>
                  </a:lnTo>
                  <a:lnTo>
                    <a:pt x="743" y="12"/>
                  </a:lnTo>
                  <a:lnTo>
                    <a:pt x="800" y="12"/>
                  </a:lnTo>
                  <a:lnTo>
                    <a:pt x="859" y="12"/>
                  </a:lnTo>
                  <a:lnTo>
                    <a:pt x="920" y="12"/>
                  </a:lnTo>
                  <a:lnTo>
                    <a:pt x="983" y="12"/>
                  </a:lnTo>
                  <a:lnTo>
                    <a:pt x="1048" y="13"/>
                  </a:lnTo>
                  <a:lnTo>
                    <a:pt x="1115" y="13"/>
                  </a:lnTo>
                  <a:lnTo>
                    <a:pt x="1184" y="13"/>
                  </a:lnTo>
                  <a:lnTo>
                    <a:pt x="1255" y="13"/>
                  </a:lnTo>
                  <a:lnTo>
                    <a:pt x="1327" y="13"/>
                  </a:lnTo>
                  <a:lnTo>
                    <a:pt x="1402" y="13"/>
                  </a:lnTo>
                  <a:lnTo>
                    <a:pt x="1478" y="13"/>
                  </a:lnTo>
                  <a:lnTo>
                    <a:pt x="1556" y="13"/>
                  </a:lnTo>
                  <a:lnTo>
                    <a:pt x="1636" y="13"/>
                  </a:lnTo>
                  <a:lnTo>
                    <a:pt x="1717" y="13"/>
                  </a:lnTo>
                  <a:lnTo>
                    <a:pt x="1801" y="13"/>
                  </a:lnTo>
                  <a:lnTo>
                    <a:pt x="1886" y="13"/>
                  </a:lnTo>
                  <a:lnTo>
                    <a:pt x="1972" y="14"/>
                  </a:lnTo>
                  <a:lnTo>
                    <a:pt x="2060" y="14"/>
                  </a:lnTo>
                  <a:lnTo>
                    <a:pt x="2150" y="14"/>
                  </a:lnTo>
                  <a:lnTo>
                    <a:pt x="2241" y="14"/>
                  </a:lnTo>
                  <a:lnTo>
                    <a:pt x="2334" y="14"/>
                  </a:lnTo>
                  <a:lnTo>
                    <a:pt x="2429" y="14"/>
                  </a:lnTo>
                  <a:lnTo>
                    <a:pt x="2525" y="14"/>
                  </a:lnTo>
                  <a:lnTo>
                    <a:pt x="2622" y="14"/>
                  </a:lnTo>
                  <a:lnTo>
                    <a:pt x="2721" y="14"/>
                  </a:lnTo>
                  <a:lnTo>
                    <a:pt x="2821" y="14"/>
                  </a:lnTo>
                  <a:lnTo>
                    <a:pt x="2922" y="14"/>
                  </a:lnTo>
                  <a:lnTo>
                    <a:pt x="3025" y="14"/>
                  </a:lnTo>
                  <a:lnTo>
                    <a:pt x="3130" y="14"/>
                  </a:lnTo>
                  <a:lnTo>
                    <a:pt x="3235" y="14"/>
                  </a:lnTo>
                  <a:lnTo>
                    <a:pt x="3342" y="14"/>
                  </a:lnTo>
                  <a:lnTo>
                    <a:pt x="3450" y="14"/>
                  </a:lnTo>
                  <a:lnTo>
                    <a:pt x="3559" y="14"/>
                  </a:lnTo>
                  <a:lnTo>
                    <a:pt x="3670" y="14"/>
                  </a:lnTo>
                  <a:lnTo>
                    <a:pt x="3782" y="14"/>
                  </a:lnTo>
                  <a:lnTo>
                    <a:pt x="3894" y="14"/>
                  </a:lnTo>
                  <a:lnTo>
                    <a:pt x="4008" y="14"/>
                  </a:lnTo>
                  <a:lnTo>
                    <a:pt x="4123" y="14"/>
                  </a:lnTo>
                  <a:lnTo>
                    <a:pt x="4239" y="14"/>
                  </a:lnTo>
                  <a:lnTo>
                    <a:pt x="4357" y="13"/>
                  </a:lnTo>
                  <a:lnTo>
                    <a:pt x="4475" y="13"/>
                  </a:lnTo>
                  <a:lnTo>
                    <a:pt x="4594" y="13"/>
                  </a:lnTo>
                  <a:lnTo>
                    <a:pt x="4714" y="13"/>
                  </a:lnTo>
                  <a:lnTo>
                    <a:pt x="4835" y="13"/>
                  </a:lnTo>
                  <a:lnTo>
                    <a:pt x="4957" y="13"/>
                  </a:lnTo>
                  <a:lnTo>
                    <a:pt x="5080" y="13"/>
                  </a:lnTo>
                  <a:lnTo>
                    <a:pt x="5203" y="13"/>
                  </a:lnTo>
                  <a:lnTo>
                    <a:pt x="5328" y="13"/>
                  </a:lnTo>
                  <a:lnTo>
                    <a:pt x="5453" y="13"/>
                  </a:lnTo>
                  <a:lnTo>
                    <a:pt x="5579" y="13"/>
                  </a:lnTo>
                  <a:lnTo>
                    <a:pt x="5706" y="13"/>
                  </a:lnTo>
                  <a:lnTo>
                    <a:pt x="5833" y="13"/>
                  </a:lnTo>
                  <a:lnTo>
                    <a:pt x="5961" y="13"/>
                  </a:lnTo>
                  <a:lnTo>
                    <a:pt x="6090" y="13"/>
                  </a:lnTo>
                  <a:lnTo>
                    <a:pt x="6220" y="13"/>
                  </a:lnTo>
                  <a:lnTo>
                    <a:pt x="6350" y="13"/>
                  </a:lnTo>
                  <a:lnTo>
                    <a:pt x="6481" y="13"/>
                  </a:lnTo>
                  <a:lnTo>
                    <a:pt x="6612" y="12"/>
                  </a:lnTo>
                  <a:lnTo>
                    <a:pt x="6744" y="12"/>
                  </a:lnTo>
                  <a:lnTo>
                    <a:pt x="6876" y="12"/>
                  </a:lnTo>
                  <a:lnTo>
                    <a:pt x="7009" y="12"/>
                  </a:lnTo>
                  <a:lnTo>
                    <a:pt x="7142" y="12"/>
                  </a:lnTo>
                  <a:lnTo>
                    <a:pt x="7276" y="12"/>
                  </a:lnTo>
                  <a:lnTo>
                    <a:pt x="7410" y="12"/>
                  </a:lnTo>
                  <a:lnTo>
                    <a:pt x="7544" y="12"/>
                  </a:lnTo>
                  <a:lnTo>
                    <a:pt x="7679" y="12"/>
                  </a:lnTo>
                  <a:lnTo>
                    <a:pt x="7814" y="12"/>
                  </a:lnTo>
                  <a:lnTo>
                    <a:pt x="7949" y="12"/>
                  </a:lnTo>
                  <a:lnTo>
                    <a:pt x="8085" y="12"/>
                  </a:lnTo>
                  <a:lnTo>
                    <a:pt x="8221" y="12"/>
                  </a:lnTo>
                  <a:lnTo>
                    <a:pt x="8357" y="12"/>
                  </a:lnTo>
                  <a:lnTo>
                    <a:pt x="8493" y="12"/>
                  </a:lnTo>
                  <a:lnTo>
                    <a:pt x="8630" y="12"/>
                  </a:lnTo>
                  <a:lnTo>
                    <a:pt x="8766" y="11"/>
                  </a:lnTo>
                  <a:lnTo>
                    <a:pt x="8903" y="11"/>
                  </a:lnTo>
                  <a:lnTo>
                    <a:pt x="9040" y="11"/>
                  </a:lnTo>
                  <a:lnTo>
                    <a:pt x="9176" y="11"/>
                  </a:lnTo>
                  <a:lnTo>
                    <a:pt x="9313" y="11"/>
                  </a:lnTo>
                  <a:lnTo>
                    <a:pt x="9450" y="11"/>
                  </a:lnTo>
                  <a:lnTo>
                    <a:pt x="9587" y="11"/>
                  </a:lnTo>
                  <a:lnTo>
                    <a:pt x="9724" y="11"/>
                  </a:lnTo>
                  <a:lnTo>
                    <a:pt x="9860" y="11"/>
                  </a:lnTo>
                  <a:lnTo>
                    <a:pt x="9997" y="11"/>
                  </a:lnTo>
                  <a:lnTo>
                    <a:pt x="10133" y="11"/>
                  </a:lnTo>
                  <a:lnTo>
                    <a:pt x="10270" y="11"/>
                  </a:lnTo>
                  <a:lnTo>
                    <a:pt x="10406" y="11"/>
                  </a:lnTo>
                  <a:lnTo>
                    <a:pt x="10541" y="11"/>
                  </a:lnTo>
                  <a:lnTo>
                    <a:pt x="10677" y="11"/>
                  </a:lnTo>
                  <a:lnTo>
                    <a:pt x="10812" y="11"/>
                  </a:lnTo>
                  <a:lnTo>
                    <a:pt x="10948" y="11"/>
                  </a:lnTo>
                  <a:lnTo>
                    <a:pt x="11082" y="11"/>
                  </a:lnTo>
                  <a:lnTo>
                    <a:pt x="11217" y="11"/>
                  </a:lnTo>
                  <a:lnTo>
                    <a:pt x="11351" y="11"/>
                  </a:lnTo>
                  <a:lnTo>
                    <a:pt x="11484" y="11"/>
                  </a:lnTo>
                  <a:lnTo>
                    <a:pt x="11618" y="11"/>
                  </a:lnTo>
                  <a:lnTo>
                    <a:pt x="11750" y="11"/>
                  </a:lnTo>
                  <a:lnTo>
                    <a:pt x="11883" y="11"/>
                  </a:lnTo>
                  <a:lnTo>
                    <a:pt x="12014" y="11"/>
                  </a:lnTo>
                  <a:lnTo>
                    <a:pt x="12146" y="11"/>
                  </a:lnTo>
                  <a:lnTo>
                    <a:pt x="12276" y="11"/>
                  </a:lnTo>
                  <a:lnTo>
                    <a:pt x="12406" y="11"/>
                  </a:lnTo>
                  <a:lnTo>
                    <a:pt x="12536" y="11"/>
                  </a:lnTo>
                  <a:lnTo>
                    <a:pt x="12665" y="11"/>
                  </a:lnTo>
                  <a:lnTo>
                    <a:pt x="12793" y="11"/>
                  </a:lnTo>
                  <a:lnTo>
                    <a:pt x="12920" y="11"/>
                  </a:lnTo>
                  <a:lnTo>
                    <a:pt x="13047" y="11"/>
                  </a:lnTo>
                  <a:lnTo>
                    <a:pt x="13173" y="11"/>
                  </a:lnTo>
                  <a:lnTo>
                    <a:pt x="13298" y="11"/>
                  </a:lnTo>
                  <a:lnTo>
                    <a:pt x="13423" y="11"/>
                  </a:lnTo>
                  <a:lnTo>
                    <a:pt x="13547" y="11"/>
                  </a:lnTo>
                  <a:lnTo>
                    <a:pt x="13669" y="11"/>
                  </a:lnTo>
                  <a:lnTo>
                    <a:pt x="13791" y="12"/>
                  </a:lnTo>
                  <a:lnTo>
                    <a:pt x="13912" y="12"/>
                  </a:lnTo>
                  <a:lnTo>
                    <a:pt x="14032" y="12"/>
                  </a:lnTo>
                  <a:lnTo>
                    <a:pt x="14151" y="12"/>
                  </a:lnTo>
                  <a:lnTo>
                    <a:pt x="14269" y="12"/>
                  </a:lnTo>
                  <a:lnTo>
                    <a:pt x="14387" y="12"/>
                  </a:lnTo>
                  <a:lnTo>
                    <a:pt x="14503" y="12"/>
                  </a:lnTo>
                  <a:lnTo>
                    <a:pt x="14618" y="12"/>
                  </a:lnTo>
                  <a:lnTo>
                    <a:pt x="14732" y="12"/>
                  </a:lnTo>
                  <a:lnTo>
                    <a:pt x="14844" y="13"/>
                  </a:lnTo>
                  <a:lnTo>
                    <a:pt x="14956" y="13"/>
                  </a:lnTo>
                  <a:lnTo>
                    <a:pt x="15066" y="13"/>
                  </a:lnTo>
                  <a:lnTo>
                    <a:pt x="15176" y="13"/>
                  </a:lnTo>
                  <a:lnTo>
                    <a:pt x="15284" y="13"/>
                  </a:lnTo>
                  <a:lnTo>
                    <a:pt x="15391" y="13"/>
                  </a:lnTo>
                  <a:lnTo>
                    <a:pt x="15496" y="14"/>
                  </a:lnTo>
                  <a:lnTo>
                    <a:pt x="15600" y="14"/>
                  </a:lnTo>
                  <a:lnTo>
                    <a:pt x="15703" y="14"/>
                  </a:lnTo>
                  <a:lnTo>
                    <a:pt x="15805" y="14"/>
                  </a:lnTo>
                  <a:lnTo>
                    <a:pt x="15905" y="14"/>
                  </a:lnTo>
                  <a:lnTo>
                    <a:pt x="16004" y="15"/>
                  </a:lnTo>
                  <a:lnTo>
                    <a:pt x="16101" y="15"/>
                  </a:lnTo>
                  <a:lnTo>
                    <a:pt x="16197" y="15"/>
                  </a:lnTo>
                  <a:lnTo>
                    <a:pt x="16291" y="15"/>
                  </a:lnTo>
                  <a:lnTo>
                    <a:pt x="16384" y="16"/>
                  </a:lnTo>
                  <a:lnTo>
                    <a:pt x="16475" y="16"/>
                  </a:lnTo>
                  <a:lnTo>
                    <a:pt x="16565" y="16"/>
                  </a:lnTo>
                  <a:lnTo>
                    <a:pt x="16653" y="17"/>
                  </a:lnTo>
                  <a:lnTo>
                    <a:pt x="16740" y="17"/>
                  </a:lnTo>
                  <a:lnTo>
                    <a:pt x="16825" y="17"/>
                  </a:lnTo>
                  <a:lnTo>
                    <a:pt x="16908" y="17"/>
                  </a:lnTo>
                  <a:lnTo>
                    <a:pt x="16989" y="18"/>
                  </a:lnTo>
                  <a:lnTo>
                    <a:pt x="17069" y="18"/>
                  </a:lnTo>
                  <a:lnTo>
                    <a:pt x="17147" y="18"/>
                  </a:lnTo>
                  <a:lnTo>
                    <a:pt x="17223" y="19"/>
                  </a:lnTo>
                  <a:lnTo>
                    <a:pt x="17298" y="19"/>
                  </a:lnTo>
                  <a:lnTo>
                    <a:pt x="17370" y="20"/>
                  </a:lnTo>
                  <a:lnTo>
                    <a:pt x="17441" y="20"/>
                  </a:lnTo>
                  <a:lnTo>
                    <a:pt x="17510" y="20"/>
                  </a:lnTo>
                  <a:lnTo>
                    <a:pt x="17577" y="21"/>
                  </a:lnTo>
                  <a:lnTo>
                    <a:pt x="17641" y="21"/>
                  </a:lnTo>
                  <a:lnTo>
                    <a:pt x="17704" y="22"/>
                  </a:lnTo>
                  <a:lnTo>
                    <a:pt x="17765" y="22"/>
                  </a:lnTo>
                  <a:lnTo>
                    <a:pt x="17824" y="22"/>
                  </a:lnTo>
                  <a:lnTo>
                    <a:pt x="17881" y="23"/>
                  </a:lnTo>
                  <a:lnTo>
                    <a:pt x="17936" y="23"/>
                  </a:lnTo>
                  <a:lnTo>
                    <a:pt x="17989" y="24"/>
                  </a:lnTo>
                  <a:lnTo>
                    <a:pt x="18040" y="24"/>
                  </a:lnTo>
                  <a:lnTo>
                    <a:pt x="18088" y="25"/>
                  </a:lnTo>
                  <a:lnTo>
                    <a:pt x="18134" y="25"/>
                  </a:lnTo>
                  <a:lnTo>
                    <a:pt x="18178" y="26"/>
                  </a:lnTo>
                  <a:lnTo>
                    <a:pt x="18220" y="26"/>
                  </a:lnTo>
                  <a:lnTo>
                    <a:pt x="18260" y="27"/>
                  </a:lnTo>
                  <a:lnTo>
                    <a:pt x="18297" y="28"/>
                  </a:lnTo>
                  <a:lnTo>
                    <a:pt x="18332" y="28"/>
                  </a:lnTo>
                  <a:lnTo>
                    <a:pt x="18365" y="29"/>
                  </a:lnTo>
                  <a:lnTo>
                    <a:pt x="18395" y="29"/>
                  </a:lnTo>
                  <a:lnTo>
                    <a:pt x="18423" y="30"/>
                  </a:lnTo>
                  <a:lnTo>
                    <a:pt x="18448" y="31"/>
                  </a:lnTo>
                  <a:lnTo>
                    <a:pt x="18471" y="31"/>
                  </a:lnTo>
                  <a:lnTo>
                    <a:pt x="18492" y="32"/>
                  </a:lnTo>
                  <a:lnTo>
                    <a:pt x="18510" y="32"/>
                  </a:lnTo>
                  <a:lnTo>
                    <a:pt x="18525" y="33"/>
                  </a:lnTo>
                  <a:lnTo>
                    <a:pt x="18538" y="34"/>
                  </a:lnTo>
                  <a:lnTo>
                    <a:pt x="18548" y="35"/>
                  </a:lnTo>
                  <a:lnTo>
                    <a:pt x="18556" y="35"/>
                  </a:lnTo>
                  <a:lnTo>
                    <a:pt x="18561" y="36"/>
                  </a:lnTo>
                  <a:lnTo>
                    <a:pt x="18638" y="53"/>
                  </a:lnTo>
                  <a:lnTo>
                    <a:pt x="18716" y="75"/>
                  </a:lnTo>
                  <a:lnTo>
                    <a:pt x="18792" y="100"/>
                  </a:lnTo>
                  <a:lnTo>
                    <a:pt x="18867" y="128"/>
                  </a:lnTo>
                  <a:lnTo>
                    <a:pt x="18940" y="157"/>
                  </a:lnTo>
                  <a:lnTo>
                    <a:pt x="19008" y="186"/>
                  </a:lnTo>
                  <a:lnTo>
                    <a:pt x="19072" y="215"/>
                  </a:lnTo>
                  <a:lnTo>
                    <a:pt x="19130" y="243"/>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80" name="Freeform 71">
              <a:extLst>
                <a:ext uri="{FF2B5EF4-FFF2-40B4-BE49-F238E27FC236}">
                  <a16:creationId xmlns:a16="http://schemas.microsoft.com/office/drawing/2014/main" id="{59E676D0-C421-06C4-09DD-0DF0577A06FD}"/>
                </a:ext>
              </a:extLst>
            </p:cNvPr>
            <p:cNvSpPr>
              <a:spLocks/>
            </p:cNvSpPr>
            <p:nvPr/>
          </p:nvSpPr>
          <p:spPr bwMode="auto">
            <a:xfrm>
              <a:off x="26532" y="809"/>
              <a:ext cx="37" cy="28"/>
            </a:xfrm>
            <a:custGeom>
              <a:avLst/>
              <a:gdLst>
                <a:gd name="T0" fmla="+- 0 26568 26532"/>
                <a:gd name="T1" fmla="*/ T0 w 37"/>
                <a:gd name="T2" fmla="+- 0 837 809"/>
                <a:gd name="T3" fmla="*/ 837 h 28"/>
                <a:gd name="T4" fmla="+- 0 26532 26532"/>
                <a:gd name="T5" fmla="*/ T4 w 37"/>
                <a:gd name="T6" fmla="+- 0 836 809"/>
                <a:gd name="T7" fmla="*/ 836 h 28"/>
                <a:gd name="T8" fmla="+- 0 26552 26532"/>
                <a:gd name="T9" fmla="*/ T8 w 37"/>
                <a:gd name="T10" fmla="+- 0 829 809"/>
                <a:gd name="T11" fmla="*/ 829 h 28"/>
                <a:gd name="T12" fmla="+- 0 26545 26532"/>
                <a:gd name="T13" fmla="*/ T12 w 37"/>
                <a:gd name="T14" fmla="+- 0 809 809"/>
                <a:gd name="T15" fmla="*/ 809 h 28"/>
                <a:gd name="T16" fmla="+- 0 26568 26532"/>
                <a:gd name="T17" fmla="*/ T16 w 37"/>
                <a:gd name="T18" fmla="+- 0 837 809"/>
                <a:gd name="T19" fmla="*/ 837 h 28"/>
              </a:gdLst>
              <a:ahLst/>
              <a:cxnLst>
                <a:cxn ang="0">
                  <a:pos x="T1" y="T3"/>
                </a:cxn>
                <a:cxn ang="0">
                  <a:pos x="T5" y="T7"/>
                </a:cxn>
                <a:cxn ang="0">
                  <a:pos x="T9" y="T11"/>
                </a:cxn>
                <a:cxn ang="0">
                  <a:pos x="T13" y="T15"/>
                </a:cxn>
                <a:cxn ang="0">
                  <a:pos x="T17" y="T19"/>
                </a:cxn>
              </a:cxnLst>
              <a:rect l="0" t="0" r="r" b="b"/>
              <a:pathLst>
                <a:path w="37" h="28">
                  <a:moveTo>
                    <a:pt x="36" y="28"/>
                  </a:moveTo>
                  <a:lnTo>
                    <a:pt x="0" y="27"/>
                  </a:lnTo>
                  <a:lnTo>
                    <a:pt x="20" y="20"/>
                  </a:lnTo>
                  <a:lnTo>
                    <a:pt x="13" y="0"/>
                  </a:lnTo>
                  <a:lnTo>
                    <a:pt x="36" y="28"/>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81" name="AutoShape 70">
              <a:extLst>
                <a:ext uri="{FF2B5EF4-FFF2-40B4-BE49-F238E27FC236}">
                  <a16:creationId xmlns:a16="http://schemas.microsoft.com/office/drawing/2014/main" id="{31FF98FB-708E-863C-9D33-77E0F0E72BDB}"/>
                </a:ext>
              </a:extLst>
            </p:cNvPr>
            <p:cNvSpPr>
              <a:spLocks/>
            </p:cNvSpPr>
            <p:nvPr/>
          </p:nvSpPr>
          <p:spPr bwMode="auto">
            <a:xfrm>
              <a:off x="6491" y="586"/>
              <a:ext cx="20077" cy="251"/>
            </a:xfrm>
            <a:custGeom>
              <a:avLst/>
              <a:gdLst>
                <a:gd name="T0" fmla="+- 0 26532 6492"/>
                <a:gd name="T1" fmla="*/ T0 w 20077"/>
                <a:gd name="T2" fmla="+- 0 836 587"/>
                <a:gd name="T3" fmla="*/ 836 h 251"/>
                <a:gd name="T4" fmla="+- 0 6524 6492"/>
                <a:gd name="T5" fmla="*/ T4 w 20077"/>
                <a:gd name="T6" fmla="+- 0 589 587"/>
                <a:gd name="T7" fmla="*/ 589 h 251"/>
                <a:gd name="T8" fmla="+- 0 6568 6492"/>
                <a:gd name="T9" fmla="*/ T8 w 20077"/>
                <a:gd name="T10" fmla="+- 0 592 587"/>
                <a:gd name="T11" fmla="*/ 592 h 251"/>
                <a:gd name="T12" fmla="+- 0 6623 6492"/>
                <a:gd name="T13" fmla="*/ T12 w 20077"/>
                <a:gd name="T14" fmla="+- 0 593 587"/>
                <a:gd name="T15" fmla="*/ 593 h 251"/>
                <a:gd name="T16" fmla="+- 0 6718 6492"/>
                <a:gd name="T17" fmla="*/ T16 w 20077"/>
                <a:gd name="T18" fmla="+- 0 594 587"/>
                <a:gd name="T19" fmla="*/ 594 h 251"/>
                <a:gd name="T20" fmla="+- 0 6850 6492"/>
                <a:gd name="T21" fmla="*/ T20 w 20077"/>
                <a:gd name="T22" fmla="+- 0 594 587"/>
                <a:gd name="T23" fmla="*/ 594 h 251"/>
                <a:gd name="T24" fmla="+- 0 7018 6492"/>
                <a:gd name="T25" fmla="*/ T24 w 20077"/>
                <a:gd name="T26" fmla="+- 0 595 587"/>
                <a:gd name="T27" fmla="*/ 595 h 251"/>
                <a:gd name="T28" fmla="+- 0 7219 6492"/>
                <a:gd name="T29" fmla="*/ T28 w 20077"/>
                <a:gd name="T30" fmla="+- 0 595 587"/>
                <a:gd name="T31" fmla="*/ 595 h 251"/>
                <a:gd name="T32" fmla="+- 0 7453 6492"/>
                <a:gd name="T33" fmla="*/ T32 w 20077"/>
                <a:gd name="T34" fmla="+- 0 596 587"/>
                <a:gd name="T35" fmla="*/ 596 h 251"/>
                <a:gd name="T36" fmla="+- 0 7718 6492"/>
                <a:gd name="T37" fmla="*/ T36 w 20077"/>
                <a:gd name="T38" fmla="+- 0 596 587"/>
                <a:gd name="T39" fmla="*/ 596 h 251"/>
                <a:gd name="T40" fmla="+- 0 8012 6492"/>
                <a:gd name="T41" fmla="*/ T40 w 20077"/>
                <a:gd name="T42" fmla="+- 0 596 587"/>
                <a:gd name="T43" fmla="*/ 596 h 251"/>
                <a:gd name="T44" fmla="+- 0 8334 6492"/>
                <a:gd name="T45" fmla="*/ T44 w 20077"/>
                <a:gd name="T46" fmla="+- 0 596 587"/>
                <a:gd name="T47" fmla="*/ 596 h 251"/>
                <a:gd name="T48" fmla="+- 0 8681 6492"/>
                <a:gd name="T49" fmla="*/ T48 w 20077"/>
                <a:gd name="T50" fmla="+- 0 596 587"/>
                <a:gd name="T51" fmla="*/ 596 h 251"/>
                <a:gd name="T52" fmla="+- 0 9052 6492"/>
                <a:gd name="T53" fmla="*/ T52 w 20077"/>
                <a:gd name="T54" fmla="+- 0 596 587"/>
                <a:gd name="T55" fmla="*/ 596 h 251"/>
                <a:gd name="T56" fmla="+- 0 9445 6492"/>
                <a:gd name="T57" fmla="*/ T56 w 20077"/>
                <a:gd name="T58" fmla="+- 0 596 587"/>
                <a:gd name="T59" fmla="*/ 596 h 251"/>
                <a:gd name="T60" fmla="+- 0 9860 6492"/>
                <a:gd name="T61" fmla="*/ T60 w 20077"/>
                <a:gd name="T62" fmla="+- 0 596 587"/>
                <a:gd name="T63" fmla="*/ 596 h 251"/>
                <a:gd name="T64" fmla="+- 0 10293 6492"/>
                <a:gd name="T65" fmla="*/ T64 w 20077"/>
                <a:gd name="T66" fmla="+- 0 596 587"/>
                <a:gd name="T67" fmla="*/ 596 h 251"/>
                <a:gd name="T68" fmla="+- 0 10744 6492"/>
                <a:gd name="T69" fmla="*/ T68 w 20077"/>
                <a:gd name="T70" fmla="+- 0 595 587"/>
                <a:gd name="T71" fmla="*/ 595 h 251"/>
                <a:gd name="T72" fmla="+- 0 11210 6492"/>
                <a:gd name="T73" fmla="*/ T72 w 20077"/>
                <a:gd name="T74" fmla="+- 0 595 587"/>
                <a:gd name="T75" fmla="*/ 595 h 251"/>
                <a:gd name="T76" fmla="+- 0 11691 6492"/>
                <a:gd name="T77" fmla="*/ T76 w 20077"/>
                <a:gd name="T78" fmla="+- 0 595 587"/>
                <a:gd name="T79" fmla="*/ 595 h 251"/>
                <a:gd name="T80" fmla="+- 0 12184 6492"/>
                <a:gd name="T81" fmla="*/ T80 w 20077"/>
                <a:gd name="T82" fmla="+- 0 595 587"/>
                <a:gd name="T83" fmla="*/ 595 h 251"/>
                <a:gd name="T84" fmla="+- 0 12688 6492"/>
                <a:gd name="T85" fmla="*/ T84 w 20077"/>
                <a:gd name="T86" fmla="+- 0 594 587"/>
                <a:gd name="T87" fmla="*/ 594 h 251"/>
                <a:gd name="T88" fmla="+- 0 13201 6492"/>
                <a:gd name="T89" fmla="*/ T88 w 20077"/>
                <a:gd name="T90" fmla="+- 0 594 587"/>
                <a:gd name="T91" fmla="*/ 594 h 251"/>
                <a:gd name="T92" fmla="+- 0 13722 6492"/>
                <a:gd name="T93" fmla="*/ T92 w 20077"/>
                <a:gd name="T94" fmla="+- 0 594 587"/>
                <a:gd name="T95" fmla="*/ 594 h 251"/>
                <a:gd name="T96" fmla="+- 0 14248 6492"/>
                <a:gd name="T97" fmla="*/ T96 w 20077"/>
                <a:gd name="T98" fmla="+- 0 594 587"/>
                <a:gd name="T99" fmla="*/ 594 h 251"/>
                <a:gd name="T100" fmla="+- 0 14779 6492"/>
                <a:gd name="T101" fmla="*/ T100 w 20077"/>
                <a:gd name="T102" fmla="+- 0 594 587"/>
                <a:gd name="T103" fmla="*/ 594 h 251"/>
                <a:gd name="T104" fmla="+- 0 15312 6492"/>
                <a:gd name="T105" fmla="*/ T104 w 20077"/>
                <a:gd name="T106" fmla="+- 0 593 587"/>
                <a:gd name="T107" fmla="*/ 593 h 251"/>
                <a:gd name="T108" fmla="+- 0 15846 6492"/>
                <a:gd name="T109" fmla="*/ T108 w 20077"/>
                <a:gd name="T110" fmla="+- 0 593 587"/>
                <a:gd name="T111" fmla="*/ 593 h 251"/>
                <a:gd name="T112" fmla="+- 0 16378 6492"/>
                <a:gd name="T113" fmla="*/ T112 w 20077"/>
                <a:gd name="T114" fmla="+- 0 593 587"/>
                <a:gd name="T115" fmla="*/ 593 h 251"/>
                <a:gd name="T116" fmla="+- 0 16909 6492"/>
                <a:gd name="T117" fmla="*/ T116 w 20077"/>
                <a:gd name="T118" fmla="+- 0 593 587"/>
                <a:gd name="T119" fmla="*/ 593 h 251"/>
                <a:gd name="T120" fmla="+- 0 17435 6492"/>
                <a:gd name="T121" fmla="*/ T120 w 20077"/>
                <a:gd name="T122" fmla="+- 0 593 587"/>
                <a:gd name="T123" fmla="*/ 593 h 251"/>
                <a:gd name="T124" fmla="+- 0 17956 6492"/>
                <a:gd name="T125" fmla="*/ T124 w 20077"/>
                <a:gd name="T126" fmla="+- 0 593 587"/>
                <a:gd name="T127" fmla="*/ 593 h 251"/>
                <a:gd name="T128" fmla="+- 0 18469 6492"/>
                <a:gd name="T129" fmla="*/ T128 w 20077"/>
                <a:gd name="T130" fmla="+- 0 593 587"/>
                <a:gd name="T131" fmla="*/ 593 h 251"/>
                <a:gd name="T132" fmla="+- 0 18973 6492"/>
                <a:gd name="T133" fmla="*/ T132 w 20077"/>
                <a:gd name="T134" fmla="+- 0 594 587"/>
                <a:gd name="T135" fmla="*/ 594 h 251"/>
                <a:gd name="T136" fmla="+- 0 19466 6492"/>
                <a:gd name="T137" fmla="*/ T136 w 20077"/>
                <a:gd name="T138" fmla="+- 0 594 587"/>
                <a:gd name="T139" fmla="*/ 594 h 251"/>
                <a:gd name="T140" fmla="+- 0 19946 6492"/>
                <a:gd name="T141" fmla="*/ T140 w 20077"/>
                <a:gd name="T142" fmla="+- 0 594 587"/>
                <a:gd name="T143" fmla="*/ 594 h 251"/>
                <a:gd name="T144" fmla="+- 0 20413 6492"/>
                <a:gd name="T145" fmla="*/ T144 w 20077"/>
                <a:gd name="T146" fmla="+- 0 595 587"/>
                <a:gd name="T147" fmla="*/ 595 h 251"/>
                <a:gd name="T148" fmla="+- 0 20864 6492"/>
                <a:gd name="T149" fmla="*/ T148 w 20077"/>
                <a:gd name="T150" fmla="+- 0 596 587"/>
                <a:gd name="T151" fmla="*/ 596 h 251"/>
                <a:gd name="T152" fmla="+- 0 21297 6492"/>
                <a:gd name="T153" fmla="*/ T152 w 20077"/>
                <a:gd name="T154" fmla="+- 0 596 587"/>
                <a:gd name="T155" fmla="*/ 596 h 251"/>
                <a:gd name="T156" fmla="+- 0 21711 6492"/>
                <a:gd name="T157" fmla="*/ T156 w 20077"/>
                <a:gd name="T158" fmla="+- 0 597 587"/>
                <a:gd name="T159" fmla="*/ 597 h 251"/>
                <a:gd name="T160" fmla="+- 0 22104 6492"/>
                <a:gd name="T161" fmla="*/ T160 w 20077"/>
                <a:gd name="T162" fmla="+- 0 598 587"/>
                <a:gd name="T163" fmla="*/ 598 h 251"/>
                <a:gd name="T164" fmla="+- 0 22475 6492"/>
                <a:gd name="T165" fmla="*/ T164 w 20077"/>
                <a:gd name="T166" fmla="+- 0 599 587"/>
                <a:gd name="T167" fmla="*/ 599 h 251"/>
                <a:gd name="T168" fmla="+- 0 22822 6492"/>
                <a:gd name="T169" fmla="*/ T168 w 20077"/>
                <a:gd name="T170" fmla="+- 0 601 587"/>
                <a:gd name="T171" fmla="*/ 601 h 251"/>
                <a:gd name="T172" fmla="+- 0 23143 6492"/>
                <a:gd name="T173" fmla="*/ T172 w 20077"/>
                <a:gd name="T174" fmla="+- 0 602 587"/>
                <a:gd name="T175" fmla="*/ 602 h 251"/>
                <a:gd name="T176" fmla="+- 0 23437 6492"/>
                <a:gd name="T177" fmla="*/ T176 w 20077"/>
                <a:gd name="T178" fmla="+- 0 604 587"/>
                <a:gd name="T179" fmla="*/ 604 h 251"/>
                <a:gd name="T180" fmla="+- 0 23702 6492"/>
                <a:gd name="T181" fmla="*/ T180 w 20077"/>
                <a:gd name="T182" fmla="+- 0 605 587"/>
                <a:gd name="T183" fmla="*/ 605 h 251"/>
                <a:gd name="T184" fmla="+- 0 23936 6492"/>
                <a:gd name="T185" fmla="*/ T184 w 20077"/>
                <a:gd name="T186" fmla="+- 0 607 587"/>
                <a:gd name="T187" fmla="*/ 607 h 251"/>
                <a:gd name="T188" fmla="+- 0 24137 6492"/>
                <a:gd name="T189" fmla="*/ T188 w 20077"/>
                <a:gd name="T190" fmla="+- 0 609 587"/>
                <a:gd name="T191" fmla="*/ 609 h 251"/>
                <a:gd name="T192" fmla="+- 0 24305 6492"/>
                <a:gd name="T193" fmla="*/ T192 w 20077"/>
                <a:gd name="T194" fmla="+- 0 612 587"/>
                <a:gd name="T195" fmla="*/ 612 h 251"/>
                <a:gd name="T196" fmla="+- 0 24437 6492"/>
                <a:gd name="T197" fmla="*/ T196 w 20077"/>
                <a:gd name="T198" fmla="+- 0 614 587"/>
                <a:gd name="T199" fmla="*/ 614 h 251"/>
                <a:gd name="T200" fmla="+- 0 24531 6492"/>
                <a:gd name="T201" fmla="*/ T200 w 20077"/>
                <a:gd name="T202" fmla="+- 0 617 587"/>
                <a:gd name="T203" fmla="*/ 617 h 251"/>
                <a:gd name="T204" fmla="+- 0 24586 6492"/>
                <a:gd name="T205" fmla="*/ T204 w 20077"/>
                <a:gd name="T206" fmla="+- 0 619 587"/>
                <a:gd name="T207" fmla="*/ 619 h 251"/>
                <a:gd name="T208" fmla="+- 0 24765 6492"/>
                <a:gd name="T209" fmla="*/ T208 w 20077"/>
                <a:gd name="T210" fmla="+- 0 667 587"/>
                <a:gd name="T211" fmla="*/ 667 h 251"/>
                <a:gd name="T212" fmla="+- 0 25069 6492"/>
                <a:gd name="T213" fmla="*/ T212 w 20077"/>
                <a:gd name="T214" fmla="+- 0 796 587"/>
                <a:gd name="T215" fmla="*/ 796 h 25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Lst>
              <a:rect l="0" t="0" r="r" b="b"/>
              <a:pathLst>
                <a:path w="20077" h="251">
                  <a:moveTo>
                    <a:pt x="20076" y="250"/>
                  </a:moveTo>
                  <a:lnTo>
                    <a:pt x="20053" y="222"/>
                  </a:lnTo>
                  <a:lnTo>
                    <a:pt x="20060" y="242"/>
                  </a:lnTo>
                  <a:lnTo>
                    <a:pt x="20040" y="249"/>
                  </a:lnTo>
                  <a:lnTo>
                    <a:pt x="20076" y="250"/>
                  </a:lnTo>
                  <a:close/>
                  <a:moveTo>
                    <a:pt x="0" y="0"/>
                  </a:moveTo>
                  <a:lnTo>
                    <a:pt x="16" y="1"/>
                  </a:lnTo>
                  <a:lnTo>
                    <a:pt x="32" y="2"/>
                  </a:lnTo>
                  <a:lnTo>
                    <a:pt x="47" y="4"/>
                  </a:lnTo>
                  <a:lnTo>
                    <a:pt x="63" y="5"/>
                  </a:lnTo>
                  <a:lnTo>
                    <a:pt x="68" y="5"/>
                  </a:lnTo>
                  <a:lnTo>
                    <a:pt x="76" y="5"/>
                  </a:lnTo>
                  <a:lnTo>
                    <a:pt x="86" y="5"/>
                  </a:lnTo>
                  <a:lnTo>
                    <a:pt x="98" y="6"/>
                  </a:lnTo>
                  <a:lnTo>
                    <a:pt x="114" y="6"/>
                  </a:lnTo>
                  <a:lnTo>
                    <a:pt x="131" y="6"/>
                  </a:lnTo>
                  <a:lnTo>
                    <a:pt x="151" y="6"/>
                  </a:lnTo>
                  <a:lnTo>
                    <a:pt x="174" y="6"/>
                  </a:lnTo>
                  <a:lnTo>
                    <a:pt x="199" y="7"/>
                  </a:lnTo>
                  <a:lnTo>
                    <a:pt x="226" y="7"/>
                  </a:lnTo>
                  <a:lnTo>
                    <a:pt x="255" y="7"/>
                  </a:lnTo>
                  <a:lnTo>
                    <a:pt x="287" y="7"/>
                  </a:lnTo>
                  <a:lnTo>
                    <a:pt x="321" y="7"/>
                  </a:lnTo>
                  <a:lnTo>
                    <a:pt x="358" y="7"/>
                  </a:lnTo>
                  <a:lnTo>
                    <a:pt x="396" y="7"/>
                  </a:lnTo>
                  <a:lnTo>
                    <a:pt x="437" y="8"/>
                  </a:lnTo>
                  <a:lnTo>
                    <a:pt x="480" y="8"/>
                  </a:lnTo>
                  <a:lnTo>
                    <a:pt x="526" y="8"/>
                  </a:lnTo>
                  <a:lnTo>
                    <a:pt x="573" y="8"/>
                  </a:lnTo>
                  <a:lnTo>
                    <a:pt x="622" y="8"/>
                  </a:lnTo>
                  <a:lnTo>
                    <a:pt x="674" y="8"/>
                  </a:lnTo>
                  <a:lnTo>
                    <a:pt x="727" y="8"/>
                  </a:lnTo>
                  <a:lnTo>
                    <a:pt x="783" y="8"/>
                  </a:lnTo>
                  <a:lnTo>
                    <a:pt x="840" y="8"/>
                  </a:lnTo>
                  <a:lnTo>
                    <a:pt x="900" y="8"/>
                  </a:lnTo>
                  <a:lnTo>
                    <a:pt x="961" y="9"/>
                  </a:lnTo>
                  <a:lnTo>
                    <a:pt x="1025" y="9"/>
                  </a:lnTo>
                  <a:lnTo>
                    <a:pt x="1090" y="9"/>
                  </a:lnTo>
                  <a:lnTo>
                    <a:pt x="1157" y="9"/>
                  </a:lnTo>
                  <a:lnTo>
                    <a:pt x="1226" y="9"/>
                  </a:lnTo>
                  <a:lnTo>
                    <a:pt x="1297" y="9"/>
                  </a:lnTo>
                  <a:lnTo>
                    <a:pt x="1370" y="9"/>
                  </a:lnTo>
                  <a:lnTo>
                    <a:pt x="1444" y="9"/>
                  </a:lnTo>
                  <a:lnTo>
                    <a:pt x="1520" y="9"/>
                  </a:lnTo>
                  <a:lnTo>
                    <a:pt x="1598" y="9"/>
                  </a:lnTo>
                  <a:lnTo>
                    <a:pt x="1678" y="9"/>
                  </a:lnTo>
                  <a:lnTo>
                    <a:pt x="1759" y="9"/>
                  </a:lnTo>
                  <a:lnTo>
                    <a:pt x="1842" y="9"/>
                  </a:lnTo>
                  <a:lnTo>
                    <a:pt x="1926" y="9"/>
                  </a:lnTo>
                  <a:lnTo>
                    <a:pt x="2012" y="9"/>
                  </a:lnTo>
                  <a:lnTo>
                    <a:pt x="2099" y="9"/>
                  </a:lnTo>
                  <a:lnTo>
                    <a:pt x="2189" y="9"/>
                  </a:lnTo>
                  <a:lnTo>
                    <a:pt x="2279" y="9"/>
                  </a:lnTo>
                  <a:lnTo>
                    <a:pt x="2371" y="9"/>
                  </a:lnTo>
                  <a:lnTo>
                    <a:pt x="2465" y="9"/>
                  </a:lnTo>
                  <a:lnTo>
                    <a:pt x="2560" y="9"/>
                  </a:lnTo>
                  <a:lnTo>
                    <a:pt x="2656" y="9"/>
                  </a:lnTo>
                  <a:lnTo>
                    <a:pt x="2754" y="9"/>
                  </a:lnTo>
                  <a:lnTo>
                    <a:pt x="2853" y="9"/>
                  </a:lnTo>
                  <a:lnTo>
                    <a:pt x="2953" y="9"/>
                  </a:lnTo>
                  <a:lnTo>
                    <a:pt x="3055" y="9"/>
                  </a:lnTo>
                  <a:lnTo>
                    <a:pt x="3158" y="9"/>
                  </a:lnTo>
                  <a:lnTo>
                    <a:pt x="3262" y="9"/>
                  </a:lnTo>
                  <a:lnTo>
                    <a:pt x="3368" y="9"/>
                  </a:lnTo>
                  <a:lnTo>
                    <a:pt x="3474" y="9"/>
                  </a:lnTo>
                  <a:lnTo>
                    <a:pt x="3582" y="9"/>
                  </a:lnTo>
                  <a:lnTo>
                    <a:pt x="3691" y="9"/>
                  </a:lnTo>
                  <a:lnTo>
                    <a:pt x="3801" y="9"/>
                  </a:lnTo>
                  <a:lnTo>
                    <a:pt x="3912" y="9"/>
                  </a:lnTo>
                  <a:lnTo>
                    <a:pt x="4024" y="9"/>
                  </a:lnTo>
                  <a:lnTo>
                    <a:pt x="4138" y="9"/>
                  </a:lnTo>
                  <a:lnTo>
                    <a:pt x="4252" y="8"/>
                  </a:lnTo>
                  <a:lnTo>
                    <a:pt x="4367" y="8"/>
                  </a:lnTo>
                  <a:lnTo>
                    <a:pt x="4483" y="8"/>
                  </a:lnTo>
                  <a:lnTo>
                    <a:pt x="4600" y="8"/>
                  </a:lnTo>
                  <a:lnTo>
                    <a:pt x="4718" y="8"/>
                  </a:lnTo>
                  <a:lnTo>
                    <a:pt x="4837" y="8"/>
                  </a:lnTo>
                  <a:lnTo>
                    <a:pt x="4957" y="8"/>
                  </a:lnTo>
                  <a:lnTo>
                    <a:pt x="5078" y="8"/>
                  </a:lnTo>
                  <a:lnTo>
                    <a:pt x="5199" y="8"/>
                  </a:lnTo>
                  <a:lnTo>
                    <a:pt x="5321" y="8"/>
                  </a:lnTo>
                  <a:lnTo>
                    <a:pt x="5444" y="8"/>
                  </a:lnTo>
                  <a:lnTo>
                    <a:pt x="5568" y="8"/>
                  </a:lnTo>
                  <a:lnTo>
                    <a:pt x="5692" y="8"/>
                  </a:lnTo>
                  <a:lnTo>
                    <a:pt x="5817" y="8"/>
                  </a:lnTo>
                  <a:lnTo>
                    <a:pt x="5943" y="8"/>
                  </a:lnTo>
                  <a:lnTo>
                    <a:pt x="6069" y="8"/>
                  </a:lnTo>
                  <a:lnTo>
                    <a:pt x="6196" y="7"/>
                  </a:lnTo>
                  <a:lnTo>
                    <a:pt x="6324" y="7"/>
                  </a:lnTo>
                  <a:lnTo>
                    <a:pt x="6452" y="7"/>
                  </a:lnTo>
                  <a:lnTo>
                    <a:pt x="6580" y="7"/>
                  </a:lnTo>
                  <a:lnTo>
                    <a:pt x="6709" y="7"/>
                  </a:lnTo>
                  <a:lnTo>
                    <a:pt x="6839" y="7"/>
                  </a:lnTo>
                  <a:lnTo>
                    <a:pt x="6969" y="7"/>
                  </a:lnTo>
                  <a:lnTo>
                    <a:pt x="7099" y="7"/>
                  </a:lnTo>
                  <a:lnTo>
                    <a:pt x="7230" y="7"/>
                  </a:lnTo>
                  <a:lnTo>
                    <a:pt x="7361" y="7"/>
                  </a:lnTo>
                  <a:lnTo>
                    <a:pt x="7492" y="7"/>
                  </a:lnTo>
                  <a:lnTo>
                    <a:pt x="7624" y="7"/>
                  </a:lnTo>
                  <a:lnTo>
                    <a:pt x="7756" y="7"/>
                  </a:lnTo>
                  <a:lnTo>
                    <a:pt x="7888" y="7"/>
                  </a:lnTo>
                  <a:lnTo>
                    <a:pt x="8021" y="7"/>
                  </a:lnTo>
                  <a:lnTo>
                    <a:pt x="8154" y="7"/>
                  </a:lnTo>
                  <a:lnTo>
                    <a:pt x="8287" y="7"/>
                  </a:lnTo>
                  <a:lnTo>
                    <a:pt x="8420" y="7"/>
                  </a:lnTo>
                  <a:lnTo>
                    <a:pt x="8553" y="7"/>
                  </a:lnTo>
                  <a:lnTo>
                    <a:pt x="8686" y="6"/>
                  </a:lnTo>
                  <a:lnTo>
                    <a:pt x="8820" y="6"/>
                  </a:lnTo>
                  <a:lnTo>
                    <a:pt x="8953" y="6"/>
                  </a:lnTo>
                  <a:lnTo>
                    <a:pt x="9087" y="6"/>
                  </a:lnTo>
                  <a:lnTo>
                    <a:pt x="9220" y="6"/>
                  </a:lnTo>
                  <a:lnTo>
                    <a:pt x="9354" y="6"/>
                  </a:lnTo>
                  <a:lnTo>
                    <a:pt x="9487" y="6"/>
                  </a:lnTo>
                  <a:lnTo>
                    <a:pt x="9620" y="6"/>
                  </a:lnTo>
                  <a:lnTo>
                    <a:pt x="9753" y="6"/>
                  </a:lnTo>
                  <a:lnTo>
                    <a:pt x="9886" y="6"/>
                  </a:lnTo>
                  <a:lnTo>
                    <a:pt x="10019" y="6"/>
                  </a:lnTo>
                  <a:lnTo>
                    <a:pt x="10152" y="6"/>
                  </a:lnTo>
                  <a:lnTo>
                    <a:pt x="10285" y="6"/>
                  </a:lnTo>
                  <a:lnTo>
                    <a:pt x="10417" y="6"/>
                  </a:lnTo>
                  <a:lnTo>
                    <a:pt x="10549" y="6"/>
                  </a:lnTo>
                  <a:lnTo>
                    <a:pt x="10681" y="6"/>
                  </a:lnTo>
                  <a:lnTo>
                    <a:pt x="10812" y="6"/>
                  </a:lnTo>
                  <a:lnTo>
                    <a:pt x="10943" y="6"/>
                  </a:lnTo>
                  <a:lnTo>
                    <a:pt x="11074" y="6"/>
                  </a:lnTo>
                  <a:lnTo>
                    <a:pt x="11204" y="6"/>
                  </a:lnTo>
                  <a:lnTo>
                    <a:pt x="11334" y="6"/>
                  </a:lnTo>
                  <a:lnTo>
                    <a:pt x="11464" y="6"/>
                  </a:lnTo>
                  <a:lnTo>
                    <a:pt x="11593" y="6"/>
                  </a:lnTo>
                  <a:lnTo>
                    <a:pt x="11721" y="6"/>
                  </a:lnTo>
                  <a:lnTo>
                    <a:pt x="11849" y="6"/>
                  </a:lnTo>
                  <a:lnTo>
                    <a:pt x="11977" y="6"/>
                  </a:lnTo>
                  <a:lnTo>
                    <a:pt x="12104" y="7"/>
                  </a:lnTo>
                  <a:lnTo>
                    <a:pt x="12230" y="7"/>
                  </a:lnTo>
                  <a:lnTo>
                    <a:pt x="12356" y="7"/>
                  </a:lnTo>
                  <a:lnTo>
                    <a:pt x="12481" y="7"/>
                  </a:lnTo>
                  <a:lnTo>
                    <a:pt x="12605" y="7"/>
                  </a:lnTo>
                  <a:lnTo>
                    <a:pt x="12729" y="7"/>
                  </a:lnTo>
                  <a:lnTo>
                    <a:pt x="12852" y="7"/>
                  </a:lnTo>
                  <a:lnTo>
                    <a:pt x="12974" y="7"/>
                  </a:lnTo>
                  <a:lnTo>
                    <a:pt x="13095" y="7"/>
                  </a:lnTo>
                  <a:lnTo>
                    <a:pt x="13216" y="7"/>
                  </a:lnTo>
                  <a:lnTo>
                    <a:pt x="13336" y="7"/>
                  </a:lnTo>
                  <a:lnTo>
                    <a:pt x="13454" y="7"/>
                  </a:lnTo>
                  <a:lnTo>
                    <a:pt x="13572" y="8"/>
                  </a:lnTo>
                  <a:lnTo>
                    <a:pt x="13690" y="8"/>
                  </a:lnTo>
                  <a:lnTo>
                    <a:pt x="13806" y="8"/>
                  </a:lnTo>
                  <a:lnTo>
                    <a:pt x="13921" y="8"/>
                  </a:lnTo>
                  <a:lnTo>
                    <a:pt x="14035" y="8"/>
                  </a:lnTo>
                  <a:lnTo>
                    <a:pt x="14148" y="8"/>
                  </a:lnTo>
                  <a:lnTo>
                    <a:pt x="14261" y="8"/>
                  </a:lnTo>
                  <a:lnTo>
                    <a:pt x="14372" y="9"/>
                  </a:lnTo>
                  <a:lnTo>
                    <a:pt x="14482" y="9"/>
                  </a:lnTo>
                  <a:lnTo>
                    <a:pt x="14591" y="9"/>
                  </a:lnTo>
                  <a:lnTo>
                    <a:pt x="14698" y="9"/>
                  </a:lnTo>
                  <a:lnTo>
                    <a:pt x="14805" y="9"/>
                  </a:lnTo>
                  <a:lnTo>
                    <a:pt x="14910" y="10"/>
                  </a:lnTo>
                  <a:lnTo>
                    <a:pt x="15014" y="10"/>
                  </a:lnTo>
                  <a:lnTo>
                    <a:pt x="15117" y="10"/>
                  </a:lnTo>
                  <a:lnTo>
                    <a:pt x="15219" y="10"/>
                  </a:lnTo>
                  <a:lnTo>
                    <a:pt x="15319" y="10"/>
                  </a:lnTo>
                  <a:lnTo>
                    <a:pt x="15418" y="11"/>
                  </a:lnTo>
                  <a:lnTo>
                    <a:pt x="15516" y="11"/>
                  </a:lnTo>
                  <a:lnTo>
                    <a:pt x="15612" y="11"/>
                  </a:lnTo>
                  <a:lnTo>
                    <a:pt x="15707" y="12"/>
                  </a:lnTo>
                  <a:lnTo>
                    <a:pt x="15801" y="12"/>
                  </a:lnTo>
                  <a:lnTo>
                    <a:pt x="15893" y="12"/>
                  </a:lnTo>
                  <a:lnTo>
                    <a:pt x="15983" y="12"/>
                  </a:lnTo>
                  <a:lnTo>
                    <a:pt x="16072" y="13"/>
                  </a:lnTo>
                  <a:lnTo>
                    <a:pt x="16160" y="13"/>
                  </a:lnTo>
                  <a:lnTo>
                    <a:pt x="16246" y="13"/>
                  </a:lnTo>
                  <a:lnTo>
                    <a:pt x="16330" y="14"/>
                  </a:lnTo>
                  <a:lnTo>
                    <a:pt x="16413" y="14"/>
                  </a:lnTo>
                  <a:lnTo>
                    <a:pt x="16494" y="14"/>
                  </a:lnTo>
                  <a:lnTo>
                    <a:pt x="16574" y="15"/>
                  </a:lnTo>
                  <a:lnTo>
                    <a:pt x="16651" y="15"/>
                  </a:lnTo>
                  <a:lnTo>
                    <a:pt x="16728" y="15"/>
                  </a:lnTo>
                  <a:lnTo>
                    <a:pt x="16802" y="16"/>
                  </a:lnTo>
                  <a:lnTo>
                    <a:pt x="16874" y="16"/>
                  </a:lnTo>
                  <a:lnTo>
                    <a:pt x="16945" y="17"/>
                  </a:lnTo>
                  <a:lnTo>
                    <a:pt x="17014" y="17"/>
                  </a:lnTo>
                  <a:lnTo>
                    <a:pt x="17081" y="17"/>
                  </a:lnTo>
                  <a:lnTo>
                    <a:pt x="17146" y="18"/>
                  </a:lnTo>
                  <a:lnTo>
                    <a:pt x="17210" y="18"/>
                  </a:lnTo>
                  <a:lnTo>
                    <a:pt x="17271" y="19"/>
                  </a:lnTo>
                  <a:lnTo>
                    <a:pt x="17331" y="19"/>
                  </a:lnTo>
                  <a:lnTo>
                    <a:pt x="17388" y="20"/>
                  </a:lnTo>
                  <a:lnTo>
                    <a:pt x="17444" y="20"/>
                  </a:lnTo>
                  <a:lnTo>
                    <a:pt x="17497" y="21"/>
                  </a:lnTo>
                  <a:lnTo>
                    <a:pt x="17549" y="21"/>
                  </a:lnTo>
                  <a:lnTo>
                    <a:pt x="17598" y="22"/>
                  </a:lnTo>
                  <a:lnTo>
                    <a:pt x="17645" y="22"/>
                  </a:lnTo>
                  <a:lnTo>
                    <a:pt x="17690" y="23"/>
                  </a:lnTo>
                  <a:lnTo>
                    <a:pt x="17733" y="23"/>
                  </a:lnTo>
                  <a:lnTo>
                    <a:pt x="17774" y="24"/>
                  </a:lnTo>
                  <a:lnTo>
                    <a:pt x="17813" y="25"/>
                  </a:lnTo>
                  <a:lnTo>
                    <a:pt x="17849" y="25"/>
                  </a:lnTo>
                  <a:lnTo>
                    <a:pt x="17883" y="26"/>
                  </a:lnTo>
                  <a:lnTo>
                    <a:pt x="17915" y="26"/>
                  </a:lnTo>
                  <a:lnTo>
                    <a:pt x="17945" y="27"/>
                  </a:lnTo>
                  <a:lnTo>
                    <a:pt x="17972" y="28"/>
                  </a:lnTo>
                  <a:lnTo>
                    <a:pt x="17996" y="28"/>
                  </a:lnTo>
                  <a:lnTo>
                    <a:pt x="18019" y="29"/>
                  </a:lnTo>
                  <a:lnTo>
                    <a:pt x="18039" y="30"/>
                  </a:lnTo>
                  <a:lnTo>
                    <a:pt x="18056" y="30"/>
                  </a:lnTo>
                  <a:lnTo>
                    <a:pt x="18072" y="31"/>
                  </a:lnTo>
                  <a:lnTo>
                    <a:pt x="18084" y="32"/>
                  </a:lnTo>
                  <a:lnTo>
                    <a:pt x="18094" y="32"/>
                  </a:lnTo>
                  <a:lnTo>
                    <a:pt x="18102" y="33"/>
                  </a:lnTo>
                  <a:lnTo>
                    <a:pt x="18107" y="34"/>
                  </a:lnTo>
                  <a:lnTo>
                    <a:pt x="18190" y="54"/>
                  </a:lnTo>
                  <a:lnTo>
                    <a:pt x="18273" y="80"/>
                  </a:lnTo>
                  <a:lnTo>
                    <a:pt x="18354" y="110"/>
                  </a:lnTo>
                  <a:lnTo>
                    <a:pt x="18433" y="142"/>
                  </a:lnTo>
                  <a:lnTo>
                    <a:pt x="18508" y="176"/>
                  </a:lnTo>
                  <a:lnTo>
                    <a:pt x="18577" y="209"/>
                  </a:lnTo>
                  <a:lnTo>
                    <a:pt x="18639" y="242"/>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82" name="Freeform 69">
              <a:extLst>
                <a:ext uri="{FF2B5EF4-FFF2-40B4-BE49-F238E27FC236}">
                  <a16:creationId xmlns:a16="http://schemas.microsoft.com/office/drawing/2014/main" id="{0856BF0F-4BF8-646C-B944-3C8DAE8A11D9}"/>
                </a:ext>
              </a:extLst>
            </p:cNvPr>
            <p:cNvSpPr>
              <a:spLocks/>
            </p:cNvSpPr>
            <p:nvPr/>
          </p:nvSpPr>
          <p:spPr bwMode="auto">
            <a:xfrm>
              <a:off x="25111" y="808"/>
              <a:ext cx="37" cy="29"/>
            </a:xfrm>
            <a:custGeom>
              <a:avLst/>
              <a:gdLst>
                <a:gd name="T0" fmla="+- 0 25148 25112"/>
                <a:gd name="T1" fmla="*/ T0 w 37"/>
                <a:gd name="T2" fmla="+- 0 837 809"/>
                <a:gd name="T3" fmla="*/ 837 h 29"/>
                <a:gd name="T4" fmla="+- 0 25112 25112"/>
                <a:gd name="T5" fmla="*/ T4 w 37"/>
                <a:gd name="T6" fmla="+- 0 835 809"/>
                <a:gd name="T7" fmla="*/ 835 h 29"/>
                <a:gd name="T8" fmla="+- 0 25131 25112"/>
                <a:gd name="T9" fmla="*/ T8 w 37"/>
                <a:gd name="T10" fmla="+- 0 829 809"/>
                <a:gd name="T11" fmla="*/ 829 h 29"/>
                <a:gd name="T12" fmla="+- 0 25125 25112"/>
                <a:gd name="T13" fmla="*/ T12 w 37"/>
                <a:gd name="T14" fmla="+- 0 809 809"/>
                <a:gd name="T15" fmla="*/ 809 h 29"/>
                <a:gd name="T16" fmla="+- 0 25148 25112"/>
                <a:gd name="T17" fmla="*/ T16 w 37"/>
                <a:gd name="T18" fmla="+- 0 837 809"/>
                <a:gd name="T19" fmla="*/ 837 h 29"/>
              </a:gdLst>
              <a:ahLst/>
              <a:cxnLst>
                <a:cxn ang="0">
                  <a:pos x="T1" y="T3"/>
                </a:cxn>
                <a:cxn ang="0">
                  <a:pos x="T5" y="T7"/>
                </a:cxn>
                <a:cxn ang="0">
                  <a:pos x="T9" y="T11"/>
                </a:cxn>
                <a:cxn ang="0">
                  <a:pos x="T13" y="T15"/>
                </a:cxn>
                <a:cxn ang="0">
                  <a:pos x="T17" y="T19"/>
                </a:cxn>
              </a:cxnLst>
              <a:rect l="0" t="0" r="r" b="b"/>
              <a:pathLst>
                <a:path w="37" h="29">
                  <a:moveTo>
                    <a:pt x="36" y="28"/>
                  </a:moveTo>
                  <a:lnTo>
                    <a:pt x="0" y="26"/>
                  </a:lnTo>
                  <a:lnTo>
                    <a:pt x="19" y="20"/>
                  </a:lnTo>
                  <a:lnTo>
                    <a:pt x="13" y="0"/>
                  </a:lnTo>
                  <a:lnTo>
                    <a:pt x="36" y="28"/>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83" name="AutoShape 68">
              <a:extLst>
                <a:ext uri="{FF2B5EF4-FFF2-40B4-BE49-F238E27FC236}">
                  <a16:creationId xmlns:a16="http://schemas.microsoft.com/office/drawing/2014/main" id="{3AFD3454-2C06-1330-F0E9-9D41E2718969}"/>
                </a:ext>
              </a:extLst>
            </p:cNvPr>
            <p:cNvSpPr>
              <a:spLocks/>
            </p:cNvSpPr>
            <p:nvPr/>
          </p:nvSpPr>
          <p:spPr bwMode="auto">
            <a:xfrm>
              <a:off x="8557" y="579"/>
              <a:ext cx="22758" cy="258"/>
            </a:xfrm>
            <a:custGeom>
              <a:avLst/>
              <a:gdLst>
                <a:gd name="T0" fmla="+- 0 25112 8558"/>
                <a:gd name="T1" fmla="*/ T0 w 22758"/>
                <a:gd name="T2" fmla="+- 0 835 579"/>
                <a:gd name="T3" fmla="*/ 835 h 258"/>
                <a:gd name="T4" fmla="+- 0 8590 8558"/>
                <a:gd name="T5" fmla="*/ T4 w 22758"/>
                <a:gd name="T6" fmla="+- 0 586 579"/>
                <a:gd name="T7" fmla="*/ 586 h 258"/>
                <a:gd name="T8" fmla="+- 0 8630 8558"/>
                <a:gd name="T9" fmla="*/ T8 w 22758"/>
                <a:gd name="T10" fmla="+- 0 592 579"/>
                <a:gd name="T11" fmla="*/ 592 h 258"/>
                <a:gd name="T12" fmla="+- 0 8687 8558"/>
                <a:gd name="T13" fmla="*/ T12 w 22758"/>
                <a:gd name="T14" fmla="+- 0 593 579"/>
                <a:gd name="T15" fmla="*/ 593 h 258"/>
                <a:gd name="T16" fmla="+- 0 8795 8558"/>
                <a:gd name="T17" fmla="*/ T16 w 22758"/>
                <a:gd name="T18" fmla="+- 0 593 579"/>
                <a:gd name="T19" fmla="*/ 593 h 258"/>
                <a:gd name="T20" fmla="+- 0 8952 8558"/>
                <a:gd name="T21" fmla="*/ T20 w 22758"/>
                <a:gd name="T22" fmla="+- 0 593 579"/>
                <a:gd name="T23" fmla="*/ 593 h 258"/>
                <a:gd name="T24" fmla="+- 0 9154 8558"/>
                <a:gd name="T25" fmla="*/ T24 w 22758"/>
                <a:gd name="T26" fmla="+- 0 594 579"/>
                <a:gd name="T27" fmla="*/ 594 h 258"/>
                <a:gd name="T28" fmla="+- 0 9401 8558"/>
                <a:gd name="T29" fmla="*/ T28 w 22758"/>
                <a:gd name="T30" fmla="+- 0 594 579"/>
                <a:gd name="T31" fmla="*/ 594 h 258"/>
                <a:gd name="T32" fmla="+- 0 9690 8558"/>
                <a:gd name="T33" fmla="*/ T32 w 22758"/>
                <a:gd name="T34" fmla="+- 0 594 579"/>
                <a:gd name="T35" fmla="*/ 594 h 258"/>
                <a:gd name="T36" fmla="+- 0 10019 8558"/>
                <a:gd name="T37" fmla="*/ T36 w 22758"/>
                <a:gd name="T38" fmla="+- 0 594 579"/>
                <a:gd name="T39" fmla="*/ 594 h 258"/>
                <a:gd name="T40" fmla="+- 0 10385 8558"/>
                <a:gd name="T41" fmla="*/ T40 w 22758"/>
                <a:gd name="T42" fmla="+- 0 594 579"/>
                <a:gd name="T43" fmla="*/ 594 h 258"/>
                <a:gd name="T44" fmla="+- 0 10787 8558"/>
                <a:gd name="T45" fmla="*/ T44 w 22758"/>
                <a:gd name="T46" fmla="+- 0 594 579"/>
                <a:gd name="T47" fmla="*/ 594 h 258"/>
                <a:gd name="T48" fmla="+- 0 11222 8558"/>
                <a:gd name="T49" fmla="*/ T48 w 22758"/>
                <a:gd name="T50" fmla="+- 0 594 579"/>
                <a:gd name="T51" fmla="*/ 594 h 258"/>
                <a:gd name="T52" fmla="+- 0 11689 8558"/>
                <a:gd name="T53" fmla="*/ T52 w 22758"/>
                <a:gd name="T54" fmla="+- 0 594 579"/>
                <a:gd name="T55" fmla="*/ 594 h 258"/>
                <a:gd name="T56" fmla="+- 0 12184 8558"/>
                <a:gd name="T57" fmla="*/ T56 w 22758"/>
                <a:gd name="T58" fmla="+- 0 594 579"/>
                <a:gd name="T59" fmla="*/ 594 h 258"/>
                <a:gd name="T60" fmla="+- 0 12706 8558"/>
                <a:gd name="T61" fmla="*/ T60 w 22758"/>
                <a:gd name="T62" fmla="+- 0 594 579"/>
                <a:gd name="T63" fmla="*/ 594 h 258"/>
                <a:gd name="T64" fmla="+- 0 13254 8558"/>
                <a:gd name="T65" fmla="*/ T64 w 22758"/>
                <a:gd name="T66" fmla="+- 0 594 579"/>
                <a:gd name="T67" fmla="*/ 594 h 258"/>
                <a:gd name="T68" fmla="+- 0 13823 8558"/>
                <a:gd name="T69" fmla="*/ T68 w 22758"/>
                <a:gd name="T70" fmla="+- 0 594 579"/>
                <a:gd name="T71" fmla="*/ 594 h 258"/>
                <a:gd name="T72" fmla="+- 0 14414 8558"/>
                <a:gd name="T73" fmla="*/ T72 w 22758"/>
                <a:gd name="T74" fmla="+- 0 594 579"/>
                <a:gd name="T75" fmla="*/ 594 h 258"/>
                <a:gd name="T76" fmla="+- 0 15022 8558"/>
                <a:gd name="T77" fmla="*/ T76 w 22758"/>
                <a:gd name="T78" fmla="+- 0 593 579"/>
                <a:gd name="T79" fmla="*/ 593 h 258"/>
                <a:gd name="T80" fmla="+- 0 15647 8558"/>
                <a:gd name="T81" fmla="*/ T80 w 22758"/>
                <a:gd name="T82" fmla="+- 0 593 579"/>
                <a:gd name="T83" fmla="*/ 593 h 258"/>
                <a:gd name="T84" fmla="+- 0 16285 8558"/>
                <a:gd name="T85" fmla="*/ T84 w 22758"/>
                <a:gd name="T86" fmla="+- 0 593 579"/>
                <a:gd name="T87" fmla="*/ 593 h 258"/>
                <a:gd name="T88" fmla="+- 0 16936 8558"/>
                <a:gd name="T89" fmla="*/ T88 w 22758"/>
                <a:gd name="T90" fmla="+- 0 593 579"/>
                <a:gd name="T91" fmla="*/ 593 h 258"/>
                <a:gd name="T92" fmla="+- 0 17596 8558"/>
                <a:gd name="T93" fmla="*/ T92 w 22758"/>
                <a:gd name="T94" fmla="+- 0 593 579"/>
                <a:gd name="T95" fmla="*/ 593 h 258"/>
                <a:gd name="T96" fmla="+- 0 18264 8558"/>
                <a:gd name="T97" fmla="*/ T96 w 22758"/>
                <a:gd name="T98" fmla="+- 0 592 579"/>
                <a:gd name="T99" fmla="*/ 592 h 258"/>
                <a:gd name="T100" fmla="+- 0 18937 8558"/>
                <a:gd name="T101" fmla="*/ T100 w 22758"/>
                <a:gd name="T102" fmla="+- 0 592 579"/>
                <a:gd name="T103" fmla="*/ 592 h 258"/>
                <a:gd name="T104" fmla="+- 0 19613 8558"/>
                <a:gd name="T105" fmla="*/ T104 w 22758"/>
                <a:gd name="T106" fmla="+- 0 592 579"/>
                <a:gd name="T107" fmla="*/ 592 h 258"/>
                <a:gd name="T108" fmla="+- 0 20290 8558"/>
                <a:gd name="T109" fmla="*/ T108 w 22758"/>
                <a:gd name="T110" fmla="+- 0 592 579"/>
                <a:gd name="T111" fmla="*/ 592 h 258"/>
                <a:gd name="T112" fmla="+- 0 20967 8558"/>
                <a:gd name="T113" fmla="*/ T112 w 22758"/>
                <a:gd name="T114" fmla="+- 0 592 579"/>
                <a:gd name="T115" fmla="*/ 592 h 258"/>
                <a:gd name="T116" fmla="+- 0 21639 8558"/>
                <a:gd name="T117" fmla="*/ T116 w 22758"/>
                <a:gd name="T118" fmla="+- 0 592 579"/>
                <a:gd name="T119" fmla="*/ 592 h 258"/>
                <a:gd name="T120" fmla="+- 0 22307 8558"/>
                <a:gd name="T121" fmla="*/ T120 w 22758"/>
                <a:gd name="T122" fmla="+- 0 593 579"/>
                <a:gd name="T123" fmla="*/ 593 h 258"/>
                <a:gd name="T124" fmla="+- 0 22967 8558"/>
                <a:gd name="T125" fmla="*/ T124 w 22758"/>
                <a:gd name="T126" fmla="+- 0 593 579"/>
                <a:gd name="T127" fmla="*/ 593 h 258"/>
                <a:gd name="T128" fmla="+- 0 23617 8558"/>
                <a:gd name="T129" fmla="*/ T128 w 22758"/>
                <a:gd name="T130" fmla="+- 0 593 579"/>
                <a:gd name="T131" fmla="*/ 593 h 258"/>
                <a:gd name="T132" fmla="+- 0 24256 8558"/>
                <a:gd name="T133" fmla="*/ T132 w 22758"/>
                <a:gd name="T134" fmla="+- 0 593 579"/>
                <a:gd name="T135" fmla="*/ 593 h 258"/>
                <a:gd name="T136" fmla="+- 0 24880 8558"/>
                <a:gd name="T137" fmla="*/ T136 w 22758"/>
                <a:gd name="T138" fmla="+- 0 594 579"/>
                <a:gd name="T139" fmla="*/ 594 h 258"/>
                <a:gd name="T140" fmla="+- 0 25488 8558"/>
                <a:gd name="T141" fmla="*/ T140 w 22758"/>
                <a:gd name="T142" fmla="+- 0 594 579"/>
                <a:gd name="T143" fmla="*/ 594 h 258"/>
                <a:gd name="T144" fmla="+- 0 26078 8558"/>
                <a:gd name="T145" fmla="*/ T144 w 22758"/>
                <a:gd name="T146" fmla="+- 0 595 579"/>
                <a:gd name="T147" fmla="*/ 595 h 258"/>
                <a:gd name="T148" fmla="+- 0 26648 8558"/>
                <a:gd name="T149" fmla="*/ T148 w 22758"/>
                <a:gd name="T150" fmla="+- 0 596 579"/>
                <a:gd name="T151" fmla="*/ 596 h 258"/>
                <a:gd name="T152" fmla="+- 0 27194 8558"/>
                <a:gd name="T153" fmla="*/ T152 w 22758"/>
                <a:gd name="T154" fmla="+- 0 596 579"/>
                <a:gd name="T155" fmla="*/ 596 h 258"/>
                <a:gd name="T156" fmla="+- 0 27716 8558"/>
                <a:gd name="T157" fmla="*/ T156 w 22758"/>
                <a:gd name="T158" fmla="+- 0 597 579"/>
                <a:gd name="T159" fmla="*/ 597 h 258"/>
                <a:gd name="T160" fmla="+- 0 28211 8558"/>
                <a:gd name="T161" fmla="*/ T160 w 22758"/>
                <a:gd name="T162" fmla="+- 0 598 579"/>
                <a:gd name="T163" fmla="*/ 598 h 258"/>
                <a:gd name="T164" fmla="+- 0 28677 8558"/>
                <a:gd name="T165" fmla="*/ T164 w 22758"/>
                <a:gd name="T166" fmla="+- 0 600 579"/>
                <a:gd name="T167" fmla="*/ 600 h 258"/>
                <a:gd name="T168" fmla="+- 0 29112 8558"/>
                <a:gd name="T169" fmla="*/ T168 w 22758"/>
                <a:gd name="T170" fmla="+- 0 601 579"/>
                <a:gd name="T171" fmla="*/ 601 h 258"/>
                <a:gd name="T172" fmla="+- 0 29513 8558"/>
                <a:gd name="T173" fmla="*/ T172 w 22758"/>
                <a:gd name="T174" fmla="+- 0 602 579"/>
                <a:gd name="T175" fmla="*/ 602 h 258"/>
                <a:gd name="T176" fmla="+- 0 29879 8558"/>
                <a:gd name="T177" fmla="*/ T176 w 22758"/>
                <a:gd name="T178" fmla="+- 0 604 579"/>
                <a:gd name="T179" fmla="*/ 604 h 258"/>
                <a:gd name="T180" fmla="+- 0 30207 8558"/>
                <a:gd name="T181" fmla="*/ T180 w 22758"/>
                <a:gd name="T182" fmla="+- 0 606 579"/>
                <a:gd name="T183" fmla="*/ 606 h 258"/>
                <a:gd name="T184" fmla="+- 0 30495 8558"/>
                <a:gd name="T185" fmla="*/ T184 w 22758"/>
                <a:gd name="T186" fmla="+- 0 608 579"/>
                <a:gd name="T187" fmla="*/ 608 h 258"/>
                <a:gd name="T188" fmla="+- 0 30741 8558"/>
                <a:gd name="T189" fmla="*/ T188 w 22758"/>
                <a:gd name="T190" fmla="+- 0 610 579"/>
                <a:gd name="T191" fmla="*/ 610 h 258"/>
                <a:gd name="T192" fmla="+- 0 30943 8558"/>
                <a:gd name="T193" fmla="*/ T192 w 22758"/>
                <a:gd name="T194" fmla="+- 0 612 579"/>
                <a:gd name="T195" fmla="*/ 612 h 258"/>
                <a:gd name="T196" fmla="+- 0 31098 8558"/>
                <a:gd name="T197" fmla="*/ T196 w 22758"/>
                <a:gd name="T198" fmla="+- 0 614 579"/>
                <a:gd name="T199" fmla="*/ 614 h 258"/>
                <a:gd name="T200" fmla="+- 0 31205 8558"/>
                <a:gd name="T201" fmla="*/ T200 w 22758"/>
                <a:gd name="T202" fmla="+- 0 617 579"/>
                <a:gd name="T203" fmla="*/ 617 h 258"/>
                <a:gd name="T204" fmla="+- 0 31262 8558"/>
                <a:gd name="T205" fmla="*/ T204 w 22758"/>
                <a:gd name="T206" fmla="+- 0 620 579"/>
                <a:gd name="T207" fmla="*/ 620 h 258"/>
                <a:gd name="T208" fmla="+- 0 31288 8558"/>
                <a:gd name="T209" fmla="*/ T208 w 22758"/>
                <a:gd name="T210" fmla="+- 0 638 579"/>
                <a:gd name="T211" fmla="*/ 638 h 258"/>
                <a:gd name="T212" fmla="+- 0 31311 8558"/>
                <a:gd name="T213" fmla="*/ T212 w 22758"/>
                <a:gd name="T214" fmla="+- 0 670 579"/>
                <a:gd name="T215" fmla="*/ 670 h 258"/>
                <a:gd name="T216" fmla="+- 0 31316 8558"/>
                <a:gd name="T217" fmla="*/ T216 w 22758"/>
                <a:gd name="T218" fmla="+- 0 679 579"/>
                <a:gd name="T219" fmla="*/ 679 h 25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Lst>
              <a:rect l="0" t="0" r="r" b="b"/>
              <a:pathLst>
                <a:path w="22758" h="258">
                  <a:moveTo>
                    <a:pt x="16590" y="258"/>
                  </a:moveTo>
                  <a:lnTo>
                    <a:pt x="16567" y="230"/>
                  </a:lnTo>
                  <a:lnTo>
                    <a:pt x="16573" y="250"/>
                  </a:lnTo>
                  <a:lnTo>
                    <a:pt x="16554" y="256"/>
                  </a:lnTo>
                  <a:lnTo>
                    <a:pt x="16590" y="258"/>
                  </a:lnTo>
                  <a:close/>
                  <a:moveTo>
                    <a:pt x="0" y="0"/>
                  </a:moveTo>
                  <a:lnTo>
                    <a:pt x="16" y="4"/>
                  </a:lnTo>
                  <a:lnTo>
                    <a:pt x="32" y="7"/>
                  </a:lnTo>
                  <a:lnTo>
                    <a:pt x="47" y="10"/>
                  </a:lnTo>
                  <a:lnTo>
                    <a:pt x="63" y="13"/>
                  </a:lnTo>
                  <a:lnTo>
                    <a:pt x="66" y="13"/>
                  </a:lnTo>
                  <a:lnTo>
                    <a:pt x="72" y="13"/>
                  </a:lnTo>
                  <a:lnTo>
                    <a:pt x="81" y="13"/>
                  </a:lnTo>
                  <a:lnTo>
                    <a:pt x="94" y="13"/>
                  </a:lnTo>
                  <a:lnTo>
                    <a:pt x="110" y="13"/>
                  </a:lnTo>
                  <a:lnTo>
                    <a:pt x="129" y="14"/>
                  </a:lnTo>
                  <a:lnTo>
                    <a:pt x="152" y="14"/>
                  </a:lnTo>
                  <a:lnTo>
                    <a:pt x="177" y="14"/>
                  </a:lnTo>
                  <a:lnTo>
                    <a:pt x="206" y="14"/>
                  </a:lnTo>
                  <a:lnTo>
                    <a:pt x="237" y="14"/>
                  </a:lnTo>
                  <a:lnTo>
                    <a:pt x="272" y="14"/>
                  </a:lnTo>
                  <a:lnTo>
                    <a:pt x="309" y="14"/>
                  </a:lnTo>
                  <a:lnTo>
                    <a:pt x="350" y="14"/>
                  </a:lnTo>
                  <a:lnTo>
                    <a:pt x="394" y="14"/>
                  </a:lnTo>
                  <a:lnTo>
                    <a:pt x="440" y="15"/>
                  </a:lnTo>
                  <a:lnTo>
                    <a:pt x="489" y="15"/>
                  </a:lnTo>
                  <a:lnTo>
                    <a:pt x="541" y="15"/>
                  </a:lnTo>
                  <a:lnTo>
                    <a:pt x="596" y="15"/>
                  </a:lnTo>
                  <a:lnTo>
                    <a:pt x="654" y="15"/>
                  </a:lnTo>
                  <a:lnTo>
                    <a:pt x="714" y="15"/>
                  </a:lnTo>
                  <a:lnTo>
                    <a:pt x="777" y="15"/>
                  </a:lnTo>
                  <a:lnTo>
                    <a:pt x="843" y="15"/>
                  </a:lnTo>
                  <a:lnTo>
                    <a:pt x="912" y="15"/>
                  </a:lnTo>
                  <a:lnTo>
                    <a:pt x="982" y="15"/>
                  </a:lnTo>
                  <a:lnTo>
                    <a:pt x="1056" y="15"/>
                  </a:lnTo>
                  <a:lnTo>
                    <a:pt x="1132" y="15"/>
                  </a:lnTo>
                  <a:lnTo>
                    <a:pt x="1210" y="15"/>
                  </a:lnTo>
                  <a:lnTo>
                    <a:pt x="1291" y="15"/>
                  </a:lnTo>
                  <a:lnTo>
                    <a:pt x="1375" y="15"/>
                  </a:lnTo>
                  <a:lnTo>
                    <a:pt x="1461" y="15"/>
                  </a:lnTo>
                  <a:lnTo>
                    <a:pt x="1549" y="15"/>
                  </a:lnTo>
                  <a:lnTo>
                    <a:pt x="1639" y="15"/>
                  </a:lnTo>
                  <a:lnTo>
                    <a:pt x="1732" y="15"/>
                  </a:lnTo>
                  <a:lnTo>
                    <a:pt x="1827" y="15"/>
                  </a:lnTo>
                  <a:lnTo>
                    <a:pt x="1924" y="15"/>
                  </a:lnTo>
                  <a:lnTo>
                    <a:pt x="2024" y="15"/>
                  </a:lnTo>
                  <a:lnTo>
                    <a:pt x="2125" y="15"/>
                  </a:lnTo>
                  <a:lnTo>
                    <a:pt x="2229" y="15"/>
                  </a:lnTo>
                  <a:lnTo>
                    <a:pt x="2335" y="15"/>
                  </a:lnTo>
                  <a:lnTo>
                    <a:pt x="2442" y="15"/>
                  </a:lnTo>
                  <a:lnTo>
                    <a:pt x="2552" y="15"/>
                  </a:lnTo>
                  <a:lnTo>
                    <a:pt x="2664" y="15"/>
                  </a:lnTo>
                  <a:lnTo>
                    <a:pt x="2778" y="15"/>
                  </a:lnTo>
                  <a:lnTo>
                    <a:pt x="2894" y="15"/>
                  </a:lnTo>
                  <a:lnTo>
                    <a:pt x="3011" y="15"/>
                  </a:lnTo>
                  <a:lnTo>
                    <a:pt x="3131" y="15"/>
                  </a:lnTo>
                  <a:lnTo>
                    <a:pt x="3252" y="15"/>
                  </a:lnTo>
                  <a:lnTo>
                    <a:pt x="3375" y="15"/>
                  </a:lnTo>
                  <a:lnTo>
                    <a:pt x="3500" y="15"/>
                  </a:lnTo>
                  <a:lnTo>
                    <a:pt x="3626" y="15"/>
                  </a:lnTo>
                  <a:lnTo>
                    <a:pt x="3754" y="15"/>
                  </a:lnTo>
                  <a:lnTo>
                    <a:pt x="3884" y="15"/>
                  </a:lnTo>
                  <a:lnTo>
                    <a:pt x="4015" y="15"/>
                  </a:lnTo>
                  <a:lnTo>
                    <a:pt x="4148" y="15"/>
                  </a:lnTo>
                  <a:lnTo>
                    <a:pt x="4283" y="15"/>
                  </a:lnTo>
                  <a:lnTo>
                    <a:pt x="4419" y="15"/>
                  </a:lnTo>
                  <a:lnTo>
                    <a:pt x="4557" y="15"/>
                  </a:lnTo>
                  <a:lnTo>
                    <a:pt x="4696" y="15"/>
                  </a:lnTo>
                  <a:lnTo>
                    <a:pt x="4836" y="15"/>
                  </a:lnTo>
                  <a:lnTo>
                    <a:pt x="4978" y="15"/>
                  </a:lnTo>
                  <a:lnTo>
                    <a:pt x="5121" y="15"/>
                  </a:lnTo>
                  <a:lnTo>
                    <a:pt x="5265" y="15"/>
                  </a:lnTo>
                  <a:lnTo>
                    <a:pt x="5411" y="15"/>
                  </a:lnTo>
                  <a:lnTo>
                    <a:pt x="5558" y="15"/>
                  </a:lnTo>
                  <a:lnTo>
                    <a:pt x="5706" y="15"/>
                  </a:lnTo>
                  <a:lnTo>
                    <a:pt x="5856" y="15"/>
                  </a:lnTo>
                  <a:lnTo>
                    <a:pt x="6006" y="14"/>
                  </a:lnTo>
                  <a:lnTo>
                    <a:pt x="6158" y="14"/>
                  </a:lnTo>
                  <a:lnTo>
                    <a:pt x="6310" y="14"/>
                  </a:lnTo>
                  <a:lnTo>
                    <a:pt x="6464" y="14"/>
                  </a:lnTo>
                  <a:lnTo>
                    <a:pt x="6619" y="14"/>
                  </a:lnTo>
                  <a:lnTo>
                    <a:pt x="6775" y="14"/>
                  </a:lnTo>
                  <a:lnTo>
                    <a:pt x="6931" y="14"/>
                  </a:lnTo>
                  <a:lnTo>
                    <a:pt x="7089" y="14"/>
                  </a:lnTo>
                  <a:lnTo>
                    <a:pt x="7247" y="14"/>
                  </a:lnTo>
                  <a:lnTo>
                    <a:pt x="7407" y="14"/>
                  </a:lnTo>
                  <a:lnTo>
                    <a:pt x="7567" y="14"/>
                  </a:lnTo>
                  <a:lnTo>
                    <a:pt x="7727" y="14"/>
                  </a:lnTo>
                  <a:lnTo>
                    <a:pt x="7889" y="14"/>
                  </a:lnTo>
                  <a:lnTo>
                    <a:pt x="8051" y="14"/>
                  </a:lnTo>
                  <a:lnTo>
                    <a:pt x="8214" y="14"/>
                  </a:lnTo>
                  <a:lnTo>
                    <a:pt x="8378" y="14"/>
                  </a:lnTo>
                  <a:lnTo>
                    <a:pt x="8542" y="14"/>
                  </a:lnTo>
                  <a:lnTo>
                    <a:pt x="8707" y="14"/>
                  </a:lnTo>
                  <a:lnTo>
                    <a:pt x="8872" y="14"/>
                  </a:lnTo>
                  <a:lnTo>
                    <a:pt x="9038" y="14"/>
                  </a:lnTo>
                  <a:lnTo>
                    <a:pt x="9204" y="14"/>
                  </a:lnTo>
                  <a:lnTo>
                    <a:pt x="9371" y="14"/>
                  </a:lnTo>
                  <a:lnTo>
                    <a:pt x="9538" y="14"/>
                  </a:lnTo>
                  <a:lnTo>
                    <a:pt x="9706" y="13"/>
                  </a:lnTo>
                  <a:lnTo>
                    <a:pt x="9874" y="13"/>
                  </a:lnTo>
                  <a:lnTo>
                    <a:pt x="10042" y="13"/>
                  </a:lnTo>
                  <a:lnTo>
                    <a:pt x="10210" y="13"/>
                  </a:lnTo>
                  <a:lnTo>
                    <a:pt x="10379" y="13"/>
                  </a:lnTo>
                  <a:lnTo>
                    <a:pt x="10548" y="13"/>
                  </a:lnTo>
                  <a:lnTo>
                    <a:pt x="10717" y="13"/>
                  </a:lnTo>
                  <a:lnTo>
                    <a:pt x="10886" y="13"/>
                  </a:lnTo>
                  <a:lnTo>
                    <a:pt x="11055" y="13"/>
                  </a:lnTo>
                  <a:lnTo>
                    <a:pt x="11224" y="13"/>
                  </a:lnTo>
                  <a:lnTo>
                    <a:pt x="11394" y="13"/>
                  </a:lnTo>
                  <a:lnTo>
                    <a:pt x="11563" y="13"/>
                  </a:lnTo>
                  <a:lnTo>
                    <a:pt x="11732" y="13"/>
                  </a:lnTo>
                  <a:lnTo>
                    <a:pt x="11902" y="13"/>
                  </a:lnTo>
                  <a:lnTo>
                    <a:pt x="12071" y="13"/>
                  </a:lnTo>
                  <a:lnTo>
                    <a:pt x="12240" y="13"/>
                  </a:lnTo>
                  <a:lnTo>
                    <a:pt x="12409" y="13"/>
                  </a:lnTo>
                  <a:lnTo>
                    <a:pt x="12577" y="13"/>
                  </a:lnTo>
                  <a:lnTo>
                    <a:pt x="12746" y="13"/>
                  </a:lnTo>
                  <a:lnTo>
                    <a:pt x="12914" y="13"/>
                  </a:lnTo>
                  <a:lnTo>
                    <a:pt x="13081" y="13"/>
                  </a:lnTo>
                  <a:lnTo>
                    <a:pt x="13249" y="13"/>
                  </a:lnTo>
                  <a:lnTo>
                    <a:pt x="13416" y="13"/>
                  </a:lnTo>
                  <a:lnTo>
                    <a:pt x="13583" y="13"/>
                  </a:lnTo>
                  <a:lnTo>
                    <a:pt x="13749" y="14"/>
                  </a:lnTo>
                  <a:lnTo>
                    <a:pt x="13915" y="14"/>
                  </a:lnTo>
                  <a:lnTo>
                    <a:pt x="14080" y="14"/>
                  </a:lnTo>
                  <a:lnTo>
                    <a:pt x="14245" y="14"/>
                  </a:lnTo>
                  <a:lnTo>
                    <a:pt x="14409" y="14"/>
                  </a:lnTo>
                  <a:lnTo>
                    <a:pt x="14573" y="14"/>
                  </a:lnTo>
                  <a:lnTo>
                    <a:pt x="14736" y="14"/>
                  </a:lnTo>
                  <a:lnTo>
                    <a:pt x="14898" y="14"/>
                  </a:lnTo>
                  <a:lnTo>
                    <a:pt x="15059" y="14"/>
                  </a:lnTo>
                  <a:lnTo>
                    <a:pt x="15220" y="14"/>
                  </a:lnTo>
                  <a:lnTo>
                    <a:pt x="15380" y="14"/>
                  </a:lnTo>
                  <a:lnTo>
                    <a:pt x="15539" y="14"/>
                  </a:lnTo>
                  <a:lnTo>
                    <a:pt x="15698" y="14"/>
                  </a:lnTo>
                  <a:lnTo>
                    <a:pt x="15855" y="14"/>
                  </a:lnTo>
                  <a:lnTo>
                    <a:pt x="16012" y="15"/>
                  </a:lnTo>
                  <a:lnTo>
                    <a:pt x="16167" y="15"/>
                  </a:lnTo>
                  <a:lnTo>
                    <a:pt x="16322" y="15"/>
                  </a:lnTo>
                  <a:lnTo>
                    <a:pt x="16476" y="15"/>
                  </a:lnTo>
                  <a:lnTo>
                    <a:pt x="16628" y="15"/>
                  </a:lnTo>
                  <a:lnTo>
                    <a:pt x="16780" y="15"/>
                  </a:lnTo>
                  <a:lnTo>
                    <a:pt x="16930" y="15"/>
                  </a:lnTo>
                  <a:lnTo>
                    <a:pt x="17080" y="15"/>
                  </a:lnTo>
                  <a:lnTo>
                    <a:pt x="17228" y="16"/>
                  </a:lnTo>
                  <a:lnTo>
                    <a:pt x="17375" y="16"/>
                  </a:lnTo>
                  <a:lnTo>
                    <a:pt x="17520" y="16"/>
                  </a:lnTo>
                  <a:lnTo>
                    <a:pt x="17665" y="16"/>
                  </a:lnTo>
                  <a:lnTo>
                    <a:pt x="17808" y="16"/>
                  </a:lnTo>
                  <a:lnTo>
                    <a:pt x="17949" y="16"/>
                  </a:lnTo>
                  <a:lnTo>
                    <a:pt x="18090" y="17"/>
                  </a:lnTo>
                  <a:lnTo>
                    <a:pt x="18228" y="17"/>
                  </a:lnTo>
                  <a:lnTo>
                    <a:pt x="18366" y="17"/>
                  </a:lnTo>
                  <a:lnTo>
                    <a:pt x="18502" y="17"/>
                  </a:lnTo>
                  <a:lnTo>
                    <a:pt x="18636" y="17"/>
                  </a:lnTo>
                  <a:lnTo>
                    <a:pt x="18769" y="18"/>
                  </a:lnTo>
                  <a:lnTo>
                    <a:pt x="18901" y="18"/>
                  </a:lnTo>
                  <a:lnTo>
                    <a:pt x="19030" y="18"/>
                  </a:lnTo>
                  <a:lnTo>
                    <a:pt x="19158" y="18"/>
                  </a:lnTo>
                  <a:lnTo>
                    <a:pt x="19285" y="19"/>
                  </a:lnTo>
                  <a:lnTo>
                    <a:pt x="19409" y="19"/>
                  </a:lnTo>
                  <a:lnTo>
                    <a:pt x="19532" y="19"/>
                  </a:lnTo>
                  <a:lnTo>
                    <a:pt x="19653" y="19"/>
                  </a:lnTo>
                  <a:lnTo>
                    <a:pt x="19773" y="20"/>
                  </a:lnTo>
                  <a:lnTo>
                    <a:pt x="19890" y="20"/>
                  </a:lnTo>
                  <a:lnTo>
                    <a:pt x="20006" y="20"/>
                  </a:lnTo>
                  <a:lnTo>
                    <a:pt x="20119" y="21"/>
                  </a:lnTo>
                  <a:lnTo>
                    <a:pt x="20231" y="21"/>
                  </a:lnTo>
                  <a:lnTo>
                    <a:pt x="20341" y="21"/>
                  </a:lnTo>
                  <a:lnTo>
                    <a:pt x="20448" y="22"/>
                  </a:lnTo>
                  <a:lnTo>
                    <a:pt x="20554" y="22"/>
                  </a:lnTo>
                  <a:lnTo>
                    <a:pt x="20657" y="22"/>
                  </a:lnTo>
                  <a:lnTo>
                    <a:pt x="20759" y="23"/>
                  </a:lnTo>
                  <a:lnTo>
                    <a:pt x="20858" y="23"/>
                  </a:lnTo>
                  <a:lnTo>
                    <a:pt x="20955" y="23"/>
                  </a:lnTo>
                  <a:lnTo>
                    <a:pt x="21050" y="24"/>
                  </a:lnTo>
                  <a:lnTo>
                    <a:pt x="21143" y="24"/>
                  </a:lnTo>
                  <a:lnTo>
                    <a:pt x="21233" y="25"/>
                  </a:lnTo>
                  <a:lnTo>
                    <a:pt x="21321" y="25"/>
                  </a:lnTo>
                  <a:lnTo>
                    <a:pt x="21406" y="25"/>
                  </a:lnTo>
                  <a:lnTo>
                    <a:pt x="21490" y="26"/>
                  </a:lnTo>
                  <a:lnTo>
                    <a:pt x="21570" y="26"/>
                  </a:lnTo>
                  <a:lnTo>
                    <a:pt x="21649" y="27"/>
                  </a:lnTo>
                  <a:lnTo>
                    <a:pt x="21725" y="27"/>
                  </a:lnTo>
                  <a:lnTo>
                    <a:pt x="21798" y="28"/>
                  </a:lnTo>
                  <a:lnTo>
                    <a:pt x="21869" y="28"/>
                  </a:lnTo>
                  <a:lnTo>
                    <a:pt x="21937" y="29"/>
                  </a:lnTo>
                  <a:lnTo>
                    <a:pt x="22002" y="29"/>
                  </a:lnTo>
                  <a:lnTo>
                    <a:pt x="22065" y="30"/>
                  </a:lnTo>
                  <a:lnTo>
                    <a:pt x="22125" y="30"/>
                  </a:lnTo>
                  <a:lnTo>
                    <a:pt x="22183" y="31"/>
                  </a:lnTo>
                  <a:lnTo>
                    <a:pt x="22238" y="31"/>
                  </a:lnTo>
                  <a:lnTo>
                    <a:pt x="22289" y="32"/>
                  </a:lnTo>
                  <a:lnTo>
                    <a:pt x="22339" y="32"/>
                  </a:lnTo>
                  <a:lnTo>
                    <a:pt x="22385" y="33"/>
                  </a:lnTo>
                  <a:lnTo>
                    <a:pt x="22428" y="33"/>
                  </a:lnTo>
                  <a:lnTo>
                    <a:pt x="22468" y="34"/>
                  </a:lnTo>
                  <a:lnTo>
                    <a:pt x="22506" y="35"/>
                  </a:lnTo>
                  <a:lnTo>
                    <a:pt x="22540" y="35"/>
                  </a:lnTo>
                  <a:lnTo>
                    <a:pt x="22572" y="36"/>
                  </a:lnTo>
                  <a:lnTo>
                    <a:pt x="22600" y="36"/>
                  </a:lnTo>
                  <a:lnTo>
                    <a:pt x="22625" y="37"/>
                  </a:lnTo>
                  <a:lnTo>
                    <a:pt x="22647" y="38"/>
                  </a:lnTo>
                  <a:lnTo>
                    <a:pt x="22666" y="38"/>
                  </a:lnTo>
                  <a:lnTo>
                    <a:pt x="22682" y="39"/>
                  </a:lnTo>
                  <a:lnTo>
                    <a:pt x="22695" y="40"/>
                  </a:lnTo>
                  <a:lnTo>
                    <a:pt x="22704" y="41"/>
                  </a:lnTo>
                  <a:lnTo>
                    <a:pt x="22710" y="41"/>
                  </a:lnTo>
                  <a:lnTo>
                    <a:pt x="22712" y="42"/>
                  </a:lnTo>
                  <a:lnTo>
                    <a:pt x="22722" y="50"/>
                  </a:lnTo>
                  <a:lnTo>
                    <a:pt x="22730" y="59"/>
                  </a:lnTo>
                  <a:lnTo>
                    <a:pt x="22738" y="68"/>
                  </a:lnTo>
                  <a:lnTo>
                    <a:pt x="22745" y="78"/>
                  </a:lnTo>
                  <a:lnTo>
                    <a:pt x="22749" y="84"/>
                  </a:lnTo>
                  <a:lnTo>
                    <a:pt x="22753" y="91"/>
                  </a:lnTo>
                  <a:lnTo>
                    <a:pt x="22757" y="99"/>
                  </a:lnTo>
                  <a:lnTo>
                    <a:pt x="22758" y="100"/>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84" name="Freeform 67">
              <a:extLst>
                <a:ext uri="{FF2B5EF4-FFF2-40B4-BE49-F238E27FC236}">
                  <a16:creationId xmlns:a16="http://schemas.microsoft.com/office/drawing/2014/main" id="{F86CDCCE-F2DA-85FC-2589-32D3AF4FF74D}"/>
                </a:ext>
              </a:extLst>
            </p:cNvPr>
            <p:cNvSpPr>
              <a:spLocks/>
            </p:cNvSpPr>
            <p:nvPr/>
          </p:nvSpPr>
          <p:spPr bwMode="auto">
            <a:xfrm>
              <a:off x="31288" y="642"/>
              <a:ext cx="28" cy="37"/>
            </a:xfrm>
            <a:custGeom>
              <a:avLst/>
              <a:gdLst>
                <a:gd name="T0" fmla="+- 0 31316 31288"/>
                <a:gd name="T1" fmla="*/ T0 w 28"/>
                <a:gd name="T2" fmla="+- 0 679 643"/>
                <a:gd name="T3" fmla="*/ 679 h 37"/>
                <a:gd name="T4" fmla="+- 0 31288 31288"/>
                <a:gd name="T5" fmla="*/ T4 w 28"/>
                <a:gd name="T6" fmla="+- 0 656 643"/>
                <a:gd name="T7" fmla="*/ 656 h 37"/>
                <a:gd name="T8" fmla="+- 0 31308 31288"/>
                <a:gd name="T9" fmla="*/ T8 w 28"/>
                <a:gd name="T10" fmla="+- 0 663 643"/>
                <a:gd name="T11" fmla="*/ 663 h 37"/>
                <a:gd name="T12" fmla="+- 0 31314 31288"/>
                <a:gd name="T13" fmla="*/ T12 w 28"/>
                <a:gd name="T14" fmla="+- 0 643 643"/>
                <a:gd name="T15" fmla="*/ 643 h 37"/>
                <a:gd name="T16" fmla="+- 0 31316 31288"/>
                <a:gd name="T17" fmla="*/ T16 w 28"/>
                <a:gd name="T18" fmla="+- 0 679 643"/>
                <a:gd name="T19" fmla="*/ 679 h 37"/>
              </a:gdLst>
              <a:ahLst/>
              <a:cxnLst>
                <a:cxn ang="0">
                  <a:pos x="T1" y="T3"/>
                </a:cxn>
                <a:cxn ang="0">
                  <a:pos x="T5" y="T7"/>
                </a:cxn>
                <a:cxn ang="0">
                  <a:pos x="T9" y="T11"/>
                </a:cxn>
                <a:cxn ang="0">
                  <a:pos x="T13" y="T15"/>
                </a:cxn>
                <a:cxn ang="0">
                  <a:pos x="T17" y="T19"/>
                </a:cxn>
              </a:cxnLst>
              <a:rect l="0" t="0" r="r" b="b"/>
              <a:pathLst>
                <a:path w="28" h="37">
                  <a:moveTo>
                    <a:pt x="28" y="36"/>
                  </a:moveTo>
                  <a:lnTo>
                    <a:pt x="0" y="13"/>
                  </a:lnTo>
                  <a:lnTo>
                    <a:pt x="20" y="20"/>
                  </a:lnTo>
                  <a:lnTo>
                    <a:pt x="26" y="0"/>
                  </a:lnTo>
                  <a:lnTo>
                    <a:pt x="28" y="36"/>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85" name="AutoShape 66">
              <a:extLst>
                <a:ext uri="{FF2B5EF4-FFF2-40B4-BE49-F238E27FC236}">
                  <a16:creationId xmlns:a16="http://schemas.microsoft.com/office/drawing/2014/main" id="{FADAC89F-4907-4624-F143-0CEA265D7F4A}"/>
                </a:ext>
              </a:extLst>
            </p:cNvPr>
            <p:cNvSpPr>
              <a:spLocks/>
            </p:cNvSpPr>
            <p:nvPr/>
          </p:nvSpPr>
          <p:spPr bwMode="auto">
            <a:xfrm>
              <a:off x="8019" y="580"/>
              <a:ext cx="23297" cy="99"/>
            </a:xfrm>
            <a:custGeom>
              <a:avLst/>
              <a:gdLst>
                <a:gd name="T0" fmla="+- 0 31288 8020"/>
                <a:gd name="T1" fmla="*/ T0 w 23297"/>
                <a:gd name="T2" fmla="+- 0 656 580"/>
                <a:gd name="T3" fmla="*/ 656 h 99"/>
                <a:gd name="T4" fmla="+- 0 8053 8020"/>
                <a:gd name="T5" fmla="*/ T4 w 23297"/>
                <a:gd name="T6" fmla="+- 0 587 580"/>
                <a:gd name="T7" fmla="*/ 587 h 99"/>
                <a:gd name="T8" fmla="+- 0 8093 8020"/>
                <a:gd name="T9" fmla="*/ T8 w 23297"/>
                <a:gd name="T10" fmla="+- 0 592 580"/>
                <a:gd name="T11" fmla="*/ 592 h 99"/>
                <a:gd name="T12" fmla="+- 0 8150 8020"/>
                <a:gd name="T13" fmla="*/ T12 w 23297"/>
                <a:gd name="T14" fmla="+- 0 592 580"/>
                <a:gd name="T15" fmla="*/ 592 h 99"/>
                <a:gd name="T16" fmla="+- 0 8258 8020"/>
                <a:gd name="T17" fmla="*/ T16 w 23297"/>
                <a:gd name="T18" fmla="+- 0 592 580"/>
                <a:gd name="T19" fmla="*/ 592 h 99"/>
                <a:gd name="T20" fmla="+- 0 8417 8020"/>
                <a:gd name="T21" fmla="*/ T20 w 23297"/>
                <a:gd name="T22" fmla="+- 0 593 580"/>
                <a:gd name="T23" fmla="*/ 593 h 99"/>
                <a:gd name="T24" fmla="+- 0 8623 8020"/>
                <a:gd name="T25" fmla="*/ T24 w 23297"/>
                <a:gd name="T26" fmla="+- 0 593 580"/>
                <a:gd name="T27" fmla="*/ 593 h 99"/>
                <a:gd name="T28" fmla="+- 0 8874 8020"/>
                <a:gd name="T29" fmla="*/ T28 w 23297"/>
                <a:gd name="T30" fmla="+- 0 593 580"/>
                <a:gd name="T31" fmla="*/ 593 h 99"/>
                <a:gd name="T32" fmla="+- 0 9169 8020"/>
                <a:gd name="T33" fmla="*/ T32 w 23297"/>
                <a:gd name="T34" fmla="+- 0 593 580"/>
                <a:gd name="T35" fmla="*/ 593 h 99"/>
                <a:gd name="T36" fmla="+- 0 9505 8020"/>
                <a:gd name="T37" fmla="*/ T36 w 23297"/>
                <a:gd name="T38" fmla="+- 0 594 580"/>
                <a:gd name="T39" fmla="*/ 594 h 99"/>
                <a:gd name="T40" fmla="+- 0 9879 8020"/>
                <a:gd name="T41" fmla="*/ T40 w 23297"/>
                <a:gd name="T42" fmla="+- 0 594 580"/>
                <a:gd name="T43" fmla="*/ 594 h 99"/>
                <a:gd name="T44" fmla="+- 0 10290 8020"/>
                <a:gd name="T45" fmla="*/ T44 w 23297"/>
                <a:gd name="T46" fmla="+- 0 594 580"/>
                <a:gd name="T47" fmla="*/ 594 h 99"/>
                <a:gd name="T48" fmla="+- 0 10735 8020"/>
                <a:gd name="T49" fmla="*/ T48 w 23297"/>
                <a:gd name="T50" fmla="+- 0 594 580"/>
                <a:gd name="T51" fmla="*/ 594 h 99"/>
                <a:gd name="T52" fmla="+- 0 11213 8020"/>
                <a:gd name="T53" fmla="*/ T52 w 23297"/>
                <a:gd name="T54" fmla="+- 0 595 580"/>
                <a:gd name="T55" fmla="*/ 595 h 99"/>
                <a:gd name="T56" fmla="+- 0 11720 8020"/>
                <a:gd name="T57" fmla="*/ T56 w 23297"/>
                <a:gd name="T58" fmla="+- 0 595 580"/>
                <a:gd name="T59" fmla="*/ 595 h 99"/>
                <a:gd name="T60" fmla="+- 0 12255 8020"/>
                <a:gd name="T61" fmla="*/ T60 w 23297"/>
                <a:gd name="T62" fmla="+- 0 595 580"/>
                <a:gd name="T63" fmla="*/ 595 h 99"/>
                <a:gd name="T64" fmla="+- 0 12816 8020"/>
                <a:gd name="T65" fmla="*/ T64 w 23297"/>
                <a:gd name="T66" fmla="+- 0 595 580"/>
                <a:gd name="T67" fmla="*/ 595 h 99"/>
                <a:gd name="T68" fmla="+- 0 13399 8020"/>
                <a:gd name="T69" fmla="*/ T68 w 23297"/>
                <a:gd name="T70" fmla="+- 0 596 580"/>
                <a:gd name="T71" fmla="*/ 596 h 99"/>
                <a:gd name="T72" fmla="+- 0 14004 8020"/>
                <a:gd name="T73" fmla="*/ T72 w 23297"/>
                <a:gd name="T74" fmla="+- 0 596 580"/>
                <a:gd name="T75" fmla="*/ 596 h 99"/>
                <a:gd name="T76" fmla="+- 0 14628 8020"/>
                <a:gd name="T77" fmla="*/ T76 w 23297"/>
                <a:gd name="T78" fmla="+- 0 596 580"/>
                <a:gd name="T79" fmla="*/ 596 h 99"/>
                <a:gd name="T80" fmla="+- 0 15268 8020"/>
                <a:gd name="T81" fmla="*/ T80 w 23297"/>
                <a:gd name="T82" fmla="+- 0 597 580"/>
                <a:gd name="T83" fmla="*/ 597 h 99"/>
                <a:gd name="T84" fmla="+- 0 15922 8020"/>
                <a:gd name="T85" fmla="*/ T84 w 23297"/>
                <a:gd name="T86" fmla="+- 0 597 580"/>
                <a:gd name="T87" fmla="*/ 597 h 99"/>
                <a:gd name="T88" fmla="+- 0 16589 8020"/>
                <a:gd name="T89" fmla="*/ T88 w 23297"/>
                <a:gd name="T90" fmla="+- 0 597 580"/>
                <a:gd name="T91" fmla="*/ 597 h 99"/>
                <a:gd name="T92" fmla="+- 0 17266 8020"/>
                <a:gd name="T93" fmla="*/ T92 w 23297"/>
                <a:gd name="T94" fmla="+- 0 598 580"/>
                <a:gd name="T95" fmla="*/ 598 h 99"/>
                <a:gd name="T96" fmla="+- 0 17950 8020"/>
                <a:gd name="T97" fmla="*/ T96 w 23297"/>
                <a:gd name="T98" fmla="+- 0 598 580"/>
                <a:gd name="T99" fmla="*/ 598 h 99"/>
                <a:gd name="T100" fmla="+- 0 18640 8020"/>
                <a:gd name="T101" fmla="*/ T100 w 23297"/>
                <a:gd name="T102" fmla="+- 0 598 580"/>
                <a:gd name="T103" fmla="*/ 598 h 99"/>
                <a:gd name="T104" fmla="+- 0 19334 8020"/>
                <a:gd name="T105" fmla="*/ T104 w 23297"/>
                <a:gd name="T106" fmla="+- 0 599 580"/>
                <a:gd name="T107" fmla="*/ 599 h 99"/>
                <a:gd name="T108" fmla="+- 0 20028 8020"/>
                <a:gd name="T109" fmla="*/ T108 w 23297"/>
                <a:gd name="T110" fmla="+- 0 599 580"/>
                <a:gd name="T111" fmla="*/ 599 h 99"/>
                <a:gd name="T112" fmla="+- 0 20721 8020"/>
                <a:gd name="T113" fmla="*/ T112 w 23297"/>
                <a:gd name="T114" fmla="+- 0 600 580"/>
                <a:gd name="T115" fmla="*/ 600 h 99"/>
                <a:gd name="T116" fmla="+- 0 21411 8020"/>
                <a:gd name="T117" fmla="*/ T116 w 23297"/>
                <a:gd name="T118" fmla="+- 0 600 580"/>
                <a:gd name="T119" fmla="*/ 600 h 99"/>
                <a:gd name="T120" fmla="+- 0 22096 8020"/>
                <a:gd name="T121" fmla="*/ T120 w 23297"/>
                <a:gd name="T122" fmla="+- 0 601 580"/>
                <a:gd name="T123" fmla="*/ 601 h 99"/>
                <a:gd name="T124" fmla="+- 0 22772 8020"/>
                <a:gd name="T125" fmla="*/ T124 w 23297"/>
                <a:gd name="T126" fmla="+- 0 601 580"/>
                <a:gd name="T127" fmla="*/ 601 h 99"/>
                <a:gd name="T128" fmla="+- 0 23439 8020"/>
                <a:gd name="T129" fmla="*/ T128 w 23297"/>
                <a:gd name="T130" fmla="+- 0 602 580"/>
                <a:gd name="T131" fmla="*/ 602 h 99"/>
                <a:gd name="T132" fmla="+- 0 24093 8020"/>
                <a:gd name="T133" fmla="*/ T132 w 23297"/>
                <a:gd name="T134" fmla="+- 0 602 580"/>
                <a:gd name="T135" fmla="*/ 602 h 99"/>
                <a:gd name="T136" fmla="+- 0 24733 8020"/>
                <a:gd name="T137" fmla="*/ T136 w 23297"/>
                <a:gd name="T138" fmla="+- 0 603 580"/>
                <a:gd name="T139" fmla="*/ 603 h 99"/>
                <a:gd name="T140" fmla="+- 0 25357 8020"/>
                <a:gd name="T141" fmla="*/ T140 w 23297"/>
                <a:gd name="T142" fmla="+- 0 604 580"/>
                <a:gd name="T143" fmla="*/ 604 h 99"/>
                <a:gd name="T144" fmla="+- 0 25961 8020"/>
                <a:gd name="T145" fmla="*/ T144 w 23297"/>
                <a:gd name="T146" fmla="+- 0 604 580"/>
                <a:gd name="T147" fmla="*/ 604 h 99"/>
                <a:gd name="T148" fmla="+- 0 26545 8020"/>
                <a:gd name="T149" fmla="*/ T148 w 23297"/>
                <a:gd name="T150" fmla="+- 0 605 580"/>
                <a:gd name="T151" fmla="*/ 605 h 99"/>
                <a:gd name="T152" fmla="+- 0 27105 8020"/>
                <a:gd name="T153" fmla="*/ T152 w 23297"/>
                <a:gd name="T154" fmla="+- 0 606 580"/>
                <a:gd name="T155" fmla="*/ 606 h 99"/>
                <a:gd name="T156" fmla="+- 0 27640 8020"/>
                <a:gd name="T157" fmla="*/ T156 w 23297"/>
                <a:gd name="T158" fmla="+- 0 607 580"/>
                <a:gd name="T159" fmla="*/ 607 h 99"/>
                <a:gd name="T160" fmla="+- 0 28147 8020"/>
                <a:gd name="T161" fmla="*/ T160 w 23297"/>
                <a:gd name="T162" fmla="+- 0 607 580"/>
                <a:gd name="T163" fmla="*/ 607 h 99"/>
                <a:gd name="T164" fmla="+- 0 28624 8020"/>
                <a:gd name="T165" fmla="*/ T164 w 23297"/>
                <a:gd name="T166" fmla="+- 0 608 580"/>
                <a:gd name="T167" fmla="*/ 608 h 99"/>
                <a:gd name="T168" fmla="+- 0 29069 8020"/>
                <a:gd name="T169" fmla="*/ T168 w 23297"/>
                <a:gd name="T170" fmla="+- 0 609 580"/>
                <a:gd name="T171" fmla="*/ 609 h 99"/>
                <a:gd name="T172" fmla="+- 0 29480 8020"/>
                <a:gd name="T173" fmla="*/ T172 w 23297"/>
                <a:gd name="T174" fmla="+- 0 610 580"/>
                <a:gd name="T175" fmla="*/ 610 h 99"/>
                <a:gd name="T176" fmla="+- 0 29854 8020"/>
                <a:gd name="T177" fmla="*/ T176 w 23297"/>
                <a:gd name="T178" fmla="+- 0 611 580"/>
                <a:gd name="T179" fmla="*/ 611 h 99"/>
                <a:gd name="T180" fmla="+- 0 30189 8020"/>
                <a:gd name="T181" fmla="*/ T180 w 23297"/>
                <a:gd name="T182" fmla="+- 0 612 580"/>
                <a:gd name="T183" fmla="*/ 612 h 99"/>
                <a:gd name="T184" fmla="+- 0 30483 8020"/>
                <a:gd name="T185" fmla="*/ T184 w 23297"/>
                <a:gd name="T186" fmla="+- 0 614 580"/>
                <a:gd name="T187" fmla="*/ 614 h 99"/>
                <a:gd name="T188" fmla="+- 0 30735 8020"/>
                <a:gd name="T189" fmla="*/ T188 w 23297"/>
                <a:gd name="T190" fmla="+- 0 615 580"/>
                <a:gd name="T191" fmla="*/ 615 h 99"/>
                <a:gd name="T192" fmla="+- 0 30940 8020"/>
                <a:gd name="T193" fmla="*/ T192 w 23297"/>
                <a:gd name="T194" fmla="+- 0 616 580"/>
                <a:gd name="T195" fmla="*/ 616 h 99"/>
                <a:gd name="T196" fmla="+- 0 31098 8020"/>
                <a:gd name="T197" fmla="*/ T196 w 23297"/>
                <a:gd name="T198" fmla="+- 0 617 580"/>
                <a:gd name="T199" fmla="*/ 617 h 99"/>
                <a:gd name="T200" fmla="+- 0 31206 8020"/>
                <a:gd name="T201" fmla="*/ T200 w 23297"/>
                <a:gd name="T202" fmla="+- 0 619 580"/>
                <a:gd name="T203" fmla="*/ 619 h 99"/>
                <a:gd name="T204" fmla="+- 0 31262 8020"/>
                <a:gd name="T205" fmla="*/ T204 w 23297"/>
                <a:gd name="T206" fmla="+- 0 620 580"/>
                <a:gd name="T207" fmla="*/ 620 h 99"/>
                <a:gd name="T208" fmla="+- 0 31288 8020"/>
                <a:gd name="T209" fmla="*/ T208 w 23297"/>
                <a:gd name="T210" fmla="+- 0 638 580"/>
                <a:gd name="T211" fmla="*/ 638 h 99"/>
                <a:gd name="T212" fmla="+- 0 31311 8020"/>
                <a:gd name="T213" fmla="*/ T212 w 23297"/>
                <a:gd name="T214" fmla="+- 0 670 580"/>
                <a:gd name="T215" fmla="*/ 670 h 99"/>
                <a:gd name="T216" fmla="+- 0 31316 8020"/>
                <a:gd name="T217" fmla="*/ T216 w 23297"/>
                <a:gd name="T218" fmla="+- 0 679 580"/>
                <a:gd name="T219" fmla="*/ 679 h 9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Lst>
              <a:rect l="0" t="0" r="r" b="b"/>
              <a:pathLst>
                <a:path w="23297" h="99">
                  <a:moveTo>
                    <a:pt x="23296" y="99"/>
                  </a:moveTo>
                  <a:lnTo>
                    <a:pt x="23294" y="63"/>
                  </a:lnTo>
                  <a:lnTo>
                    <a:pt x="23288" y="83"/>
                  </a:lnTo>
                  <a:lnTo>
                    <a:pt x="23268" y="76"/>
                  </a:lnTo>
                  <a:lnTo>
                    <a:pt x="23296" y="99"/>
                  </a:lnTo>
                  <a:close/>
                  <a:moveTo>
                    <a:pt x="0" y="0"/>
                  </a:moveTo>
                  <a:lnTo>
                    <a:pt x="16" y="4"/>
                  </a:lnTo>
                  <a:lnTo>
                    <a:pt x="33" y="7"/>
                  </a:lnTo>
                  <a:lnTo>
                    <a:pt x="49" y="9"/>
                  </a:lnTo>
                  <a:lnTo>
                    <a:pt x="65" y="12"/>
                  </a:lnTo>
                  <a:lnTo>
                    <a:pt x="67" y="12"/>
                  </a:lnTo>
                  <a:lnTo>
                    <a:pt x="73" y="12"/>
                  </a:lnTo>
                  <a:lnTo>
                    <a:pt x="82" y="12"/>
                  </a:lnTo>
                  <a:lnTo>
                    <a:pt x="95" y="12"/>
                  </a:lnTo>
                  <a:lnTo>
                    <a:pt x="111" y="12"/>
                  </a:lnTo>
                  <a:lnTo>
                    <a:pt x="130" y="12"/>
                  </a:lnTo>
                  <a:lnTo>
                    <a:pt x="152" y="12"/>
                  </a:lnTo>
                  <a:lnTo>
                    <a:pt x="178" y="12"/>
                  </a:lnTo>
                  <a:lnTo>
                    <a:pt x="206" y="12"/>
                  </a:lnTo>
                  <a:lnTo>
                    <a:pt x="238" y="12"/>
                  </a:lnTo>
                  <a:lnTo>
                    <a:pt x="273" y="12"/>
                  </a:lnTo>
                  <a:lnTo>
                    <a:pt x="312" y="13"/>
                  </a:lnTo>
                  <a:lnTo>
                    <a:pt x="353" y="13"/>
                  </a:lnTo>
                  <a:lnTo>
                    <a:pt x="397" y="13"/>
                  </a:lnTo>
                  <a:lnTo>
                    <a:pt x="444" y="13"/>
                  </a:lnTo>
                  <a:lnTo>
                    <a:pt x="494" y="13"/>
                  </a:lnTo>
                  <a:lnTo>
                    <a:pt x="547" y="13"/>
                  </a:lnTo>
                  <a:lnTo>
                    <a:pt x="603" y="13"/>
                  </a:lnTo>
                  <a:lnTo>
                    <a:pt x="662" y="13"/>
                  </a:lnTo>
                  <a:lnTo>
                    <a:pt x="723" y="13"/>
                  </a:lnTo>
                  <a:lnTo>
                    <a:pt x="787" y="13"/>
                  </a:lnTo>
                  <a:lnTo>
                    <a:pt x="854" y="13"/>
                  </a:lnTo>
                  <a:lnTo>
                    <a:pt x="924" y="13"/>
                  </a:lnTo>
                  <a:lnTo>
                    <a:pt x="997" y="13"/>
                  </a:lnTo>
                  <a:lnTo>
                    <a:pt x="1072" y="13"/>
                  </a:lnTo>
                  <a:lnTo>
                    <a:pt x="1149" y="13"/>
                  </a:lnTo>
                  <a:lnTo>
                    <a:pt x="1229" y="14"/>
                  </a:lnTo>
                  <a:lnTo>
                    <a:pt x="1312" y="14"/>
                  </a:lnTo>
                  <a:lnTo>
                    <a:pt x="1397" y="14"/>
                  </a:lnTo>
                  <a:lnTo>
                    <a:pt x="1485" y="14"/>
                  </a:lnTo>
                  <a:lnTo>
                    <a:pt x="1575" y="14"/>
                  </a:lnTo>
                  <a:lnTo>
                    <a:pt x="1667" y="14"/>
                  </a:lnTo>
                  <a:lnTo>
                    <a:pt x="1762" y="14"/>
                  </a:lnTo>
                  <a:lnTo>
                    <a:pt x="1859" y="14"/>
                  </a:lnTo>
                  <a:lnTo>
                    <a:pt x="1959" y="14"/>
                  </a:lnTo>
                  <a:lnTo>
                    <a:pt x="2060" y="14"/>
                  </a:lnTo>
                  <a:lnTo>
                    <a:pt x="2164" y="14"/>
                  </a:lnTo>
                  <a:lnTo>
                    <a:pt x="2270" y="14"/>
                  </a:lnTo>
                  <a:lnTo>
                    <a:pt x="2378" y="14"/>
                  </a:lnTo>
                  <a:lnTo>
                    <a:pt x="2489" y="14"/>
                  </a:lnTo>
                  <a:lnTo>
                    <a:pt x="2601" y="14"/>
                  </a:lnTo>
                  <a:lnTo>
                    <a:pt x="2715" y="14"/>
                  </a:lnTo>
                  <a:lnTo>
                    <a:pt x="2832" y="14"/>
                  </a:lnTo>
                  <a:lnTo>
                    <a:pt x="2950" y="15"/>
                  </a:lnTo>
                  <a:lnTo>
                    <a:pt x="3071" y="15"/>
                  </a:lnTo>
                  <a:lnTo>
                    <a:pt x="3193" y="15"/>
                  </a:lnTo>
                  <a:lnTo>
                    <a:pt x="3317" y="15"/>
                  </a:lnTo>
                  <a:lnTo>
                    <a:pt x="3443" y="15"/>
                  </a:lnTo>
                  <a:lnTo>
                    <a:pt x="3571" y="15"/>
                  </a:lnTo>
                  <a:lnTo>
                    <a:pt x="3700" y="15"/>
                  </a:lnTo>
                  <a:lnTo>
                    <a:pt x="3831" y="15"/>
                  </a:lnTo>
                  <a:lnTo>
                    <a:pt x="3964" y="15"/>
                  </a:lnTo>
                  <a:lnTo>
                    <a:pt x="4099" y="15"/>
                  </a:lnTo>
                  <a:lnTo>
                    <a:pt x="4235" y="15"/>
                  </a:lnTo>
                  <a:lnTo>
                    <a:pt x="4373" y="15"/>
                  </a:lnTo>
                  <a:lnTo>
                    <a:pt x="4512" y="15"/>
                  </a:lnTo>
                  <a:lnTo>
                    <a:pt x="4653" y="15"/>
                  </a:lnTo>
                  <a:lnTo>
                    <a:pt x="4796" y="15"/>
                  </a:lnTo>
                  <a:lnTo>
                    <a:pt x="4940" y="16"/>
                  </a:lnTo>
                  <a:lnTo>
                    <a:pt x="5085" y="16"/>
                  </a:lnTo>
                  <a:lnTo>
                    <a:pt x="5231" y="16"/>
                  </a:lnTo>
                  <a:lnTo>
                    <a:pt x="5379" y="16"/>
                  </a:lnTo>
                  <a:lnTo>
                    <a:pt x="5529" y="16"/>
                  </a:lnTo>
                  <a:lnTo>
                    <a:pt x="5679" y="16"/>
                  </a:lnTo>
                  <a:lnTo>
                    <a:pt x="5831" y="16"/>
                  </a:lnTo>
                  <a:lnTo>
                    <a:pt x="5984" y="16"/>
                  </a:lnTo>
                  <a:lnTo>
                    <a:pt x="6138" y="16"/>
                  </a:lnTo>
                  <a:lnTo>
                    <a:pt x="6294" y="16"/>
                  </a:lnTo>
                  <a:lnTo>
                    <a:pt x="6450" y="16"/>
                  </a:lnTo>
                  <a:lnTo>
                    <a:pt x="6608" y="16"/>
                  </a:lnTo>
                  <a:lnTo>
                    <a:pt x="6766" y="16"/>
                  </a:lnTo>
                  <a:lnTo>
                    <a:pt x="6926" y="16"/>
                  </a:lnTo>
                  <a:lnTo>
                    <a:pt x="7086" y="16"/>
                  </a:lnTo>
                  <a:lnTo>
                    <a:pt x="7248" y="17"/>
                  </a:lnTo>
                  <a:lnTo>
                    <a:pt x="7410" y="17"/>
                  </a:lnTo>
                  <a:lnTo>
                    <a:pt x="7574" y="17"/>
                  </a:lnTo>
                  <a:lnTo>
                    <a:pt x="7738" y="17"/>
                  </a:lnTo>
                  <a:lnTo>
                    <a:pt x="7902" y="17"/>
                  </a:lnTo>
                  <a:lnTo>
                    <a:pt x="8068" y="17"/>
                  </a:lnTo>
                  <a:lnTo>
                    <a:pt x="8234" y="17"/>
                  </a:lnTo>
                  <a:lnTo>
                    <a:pt x="8402" y="17"/>
                  </a:lnTo>
                  <a:lnTo>
                    <a:pt x="8569" y="17"/>
                  </a:lnTo>
                  <a:lnTo>
                    <a:pt x="8738" y="17"/>
                  </a:lnTo>
                  <a:lnTo>
                    <a:pt x="8906" y="17"/>
                  </a:lnTo>
                  <a:lnTo>
                    <a:pt x="9076" y="17"/>
                  </a:lnTo>
                  <a:lnTo>
                    <a:pt x="9246" y="18"/>
                  </a:lnTo>
                  <a:lnTo>
                    <a:pt x="9416" y="18"/>
                  </a:lnTo>
                  <a:lnTo>
                    <a:pt x="9587" y="18"/>
                  </a:lnTo>
                  <a:lnTo>
                    <a:pt x="9759" y="18"/>
                  </a:lnTo>
                  <a:lnTo>
                    <a:pt x="9930" y="18"/>
                  </a:lnTo>
                  <a:lnTo>
                    <a:pt x="10102" y="18"/>
                  </a:lnTo>
                  <a:lnTo>
                    <a:pt x="10275" y="18"/>
                  </a:lnTo>
                  <a:lnTo>
                    <a:pt x="10447" y="18"/>
                  </a:lnTo>
                  <a:lnTo>
                    <a:pt x="10620" y="18"/>
                  </a:lnTo>
                  <a:lnTo>
                    <a:pt x="10793" y="18"/>
                  </a:lnTo>
                  <a:lnTo>
                    <a:pt x="10967" y="18"/>
                  </a:lnTo>
                  <a:lnTo>
                    <a:pt x="11140" y="19"/>
                  </a:lnTo>
                  <a:lnTo>
                    <a:pt x="11314" y="19"/>
                  </a:lnTo>
                  <a:lnTo>
                    <a:pt x="11487" y="19"/>
                  </a:lnTo>
                  <a:lnTo>
                    <a:pt x="11661" y="19"/>
                  </a:lnTo>
                  <a:lnTo>
                    <a:pt x="11834" y="19"/>
                  </a:lnTo>
                  <a:lnTo>
                    <a:pt x="12008" y="19"/>
                  </a:lnTo>
                  <a:lnTo>
                    <a:pt x="12182" y="19"/>
                  </a:lnTo>
                  <a:lnTo>
                    <a:pt x="12355" y="19"/>
                  </a:lnTo>
                  <a:lnTo>
                    <a:pt x="12528" y="19"/>
                  </a:lnTo>
                  <a:lnTo>
                    <a:pt x="12701" y="20"/>
                  </a:lnTo>
                  <a:lnTo>
                    <a:pt x="12874" y="20"/>
                  </a:lnTo>
                  <a:lnTo>
                    <a:pt x="13047" y="20"/>
                  </a:lnTo>
                  <a:lnTo>
                    <a:pt x="13219" y="20"/>
                  </a:lnTo>
                  <a:lnTo>
                    <a:pt x="13391" y="20"/>
                  </a:lnTo>
                  <a:lnTo>
                    <a:pt x="13563" y="20"/>
                  </a:lnTo>
                  <a:lnTo>
                    <a:pt x="13734" y="20"/>
                  </a:lnTo>
                  <a:lnTo>
                    <a:pt x="13905" y="20"/>
                  </a:lnTo>
                  <a:lnTo>
                    <a:pt x="14076" y="21"/>
                  </a:lnTo>
                  <a:lnTo>
                    <a:pt x="14246" y="21"/>
                  </a:lnTo>
                  <a:lnTo>
                    <a:pt x="14415" y="21"/>
                  </a:lnTo>
                  <a:lnTo>
                    <a:pt x="14584" y="21"/>
                  </a:lnTo>
                  <a:lnTo>
                    <a:pt x="14752" y="21"/>
                  </a:lnTo>
                  <a:lnTo>
                    <a:pt x="14920" y="21"/>
                  </a:lnTo>
                  <a:lnTo>
                    <a:pt x="15087" y="21"/>
                  </a:lnTo>
                  <a:lnTo>
                    <a:pt x="15253" y="22"/>
                  </a:lnTo>
                  <a:lnTo>
                    <a:pt x="15419" y="22"/>
                  </a:lnTo>
                  <a:lnTo>
                    <a:pt x="15584" y="22"/>
                  </a:lnTo>
                  <a:lnTo>
                    <a:pt x="15748" y="22"/>
                  </a:lnTo>
                  <a:lnTo>
                    <a:pt x="15911" y="22"/>
                  </a:lnTo>
                  <a:lnTo>
                    <a:pt x="16073" y="22"/>
                  </a:lnTo>
                  <a:lnTo>
                    <a:pt x="16235" y="22"/>
                  </a:lnTo>
                  <a:lnTo>
                    <a:pt x="16395" y="23"/>
                  </a:lnTo>
                  <a:lnTo>
                    <a:pt x="16555" y="23"/>
                  </a:lnTo>
                  <a:lnTo>
                    <a:pt x="16713" y="23"/>
                  </a:lnTo>
                  <a:lnTo>
                    <a:pt x="16871" y="23"/>
                  </a:lnTo>
                  <a:lnTo>
                    <a:pt x="17027" y="23"/>
                  </a:lnTo>
                  <a:lnTo>
                    <a:pt x="17183" y="23"/>
                  </a:lnTo>
                  <a:lnTo>
                    <a:pt x="17337" y="24"/>
                  </a:lnTo>
                  <a:lnTo>
                    <a:pt x="17490" y="24"/>
                  </a:lnTo>
                  <a:lnTo>
                    <a:pt x="17642" y="24"/>
                  </a:lnTo>
                  <a:lnTo>
                    <a:pt x="17792" y="24"/>
                  </a:lnTo>
                  <a:lnTo>
                    <a:pt x="17941" y="24"/>
                  </a:lnTo>
                  <a:lnTo>
                    <a:pt x="18089" y="24"/>
                  </a:lnTo>
                  <a:lnTo>
                    <a:pt x="18236" y="25"/>
                  </a:lnTo>
                  <a:lnTo>
                    <a:pt x="18381" y="25"/>
                  </a:lnTo>
                  <a:lnTo>
                    <a:pt x="18525" y="25"/>
                  </a:lnTo>
                  <a:lnTo>
                    <a:pt x="18667" y="25"/>
                  </a:lnTo>
                  <a:lnTo>
                    <a:pt x="18808" y="25"/>
                  </a:lnTo>
                  <a:lnTo>
                    <a:pt x="18947" y="26"/>
                  </a:lnTo>
                  <a:lnTo>
                    <a:pt x="19085" y="26"/>
                  </a:lnTo>
                  <a:lnTo>
                    <a:pt x="19221" y="26"/>
                  </a:lnTo>
                  <a:lnTo>
                    <a:pt x="19356" y="26"/>
                  </a:lnTo>
                  <a:lnTo>
                    <a:pt x="19489" y="26"/>
                  </a:lnTo>
                  <a:lnTo>
                    <a:pt x="19620" y="27"/>
                  </a:lnTo>
                  <a:lnTo>
                    <a:pt x="19749" y="27"/>
                  </a:lnTo>
                  <a:lnTo>
                    <a:pt x="19877" y="27"/>
                  </a:lnTo>
                  <a:lnTo>
                    <a:pt x="20003" y="27"/>
                  </a:lnTo>
                  <a:lnTo>
                    <a:pt x="20127" y="27"/>
                  </a:lnTo>
                  <a:lnTo>
                    <a:pt x="20249" y="28"/>
                  </a:lnTo>
                  <a:lnTo>
                    <a:pt x="20369" y="28"/>
                  </a:lnTo>
                  <a:lnTo>
                    <a:pt x="20488" y="28"/>
                  </a:lnTo>
                  <a:lnTo>
                    <a:pt x="20604" y="28"/>
                  </a:lnTo>
                  <a:lnTo>
                    <a:pt x="20718" y="29"/>
                  </a:lnTo>
                  <a:lnTo>
                    <a:pt x="20831" y="29"/>
                  </a:lnTo>
                  <a:lnTo>
                    <a:pt x="20941" y="29"/>
                  </a:lnTo>
                  <a:lnTo>
                    <a:pt x="21049" y="29"/>
                  </a:lnTo>
                  <a:lnTo>
                    <a:pt x="21155" y="30"/>
                  </a:lnTo>
                  <a:lnTo>
                    <a:pt x="21259" y="30"/>
                  </a:lnTo>
                  <a:lnTo>
                    <a:pt x="21360" y="30"/>
                  </a:lnTo>
                  <a:lnTo>
                    <a:pt x="21460" y="30"/>
                  </a:lnTo>
                  <a:lnTo>
                    <a:pt x="21557" y="31"/>
                  </a:lnTo>
                  <a:lnTo>
                    <a:pt x="21652" y="31"/>
                  </a:lnTo>
                  <a:lnTo>
                    <a:pt x="21744" y="31"/>
                  </a:lnTo>
                  <a:lnTo>
                    <a:pt x="21834" y="31"/>
                  </a:lnTo>
                  <a:lnTo>
                    <a:pt x="21921" y="32"/>
                  </a:lnTo>
                  <a:lnTo>
                    <a:pt x="22006" y="32"/>
                  </a:lnTo>
                  <a:lnTo>
                    <a:pt x="22089" y="32"/>
                  </a:lnTo>
                  <a:lnTo>
                    <a:pt x="22169" y="32"/>
                  </a:lnTo>
                  <a:lnTo>
                    <a:pt x="22247" y="33"/>
                  </a:lnTo>
                  <a:lnTo>
                    <a:pt x="22322" y="33"/>
                  </a:lnTo>
                  <a:lnTo>
                    <a:pt x="22394" y="33"/>
                  </a:lnTo>
                  <a:lnTo>
                    <a:pt x="22463" y="34"/>
                  </a:lnTo>
                  <a:lnTo>
                    <a:pt x="22530" y="34"/>
                  </a:lnTo>
                  <a:lnTo>
                    <a:pt x="22595" y="34"/>
                  </a:lnTo>
                  <a:lnTo>
                    <a:pt x="22656" y="35"/>
                  </a:lnTo>
                  <a:lnTo>
                    <a:pt x="22715" y="35"/>
                  </a:lnTo>
                  <a:lnTo>
                    <a:pt x="22770" y="35"/>
                  </a:lnTo>
                  <a:lnTo>
                    <a:pt x="22823" y="35"/>
                  </a:lnTo>
                  <a:lnTo>
                    <a:pt x="22873" y="36"/>
                  </a:lnTo>
                  <a:lnTo>
                    <a:pt x="22920" y="36"/>
                  </a:lnTo>
                  <a:lnTo>
                    <a:pt x="22964" y="36"/>
                  </a:lnTo>
                  <a:lnTo>
                    <a:pt x="23005" y="37"/>
                  </a:lnTo>
                  <a:lnTo>
                    <a:pt x="23043" y="37"/>
                  </a:lnTo>
                  <a:lnTo>
                    <a:pt x="23078" y="37"/>
                  </a:lnTo>
                  <a:lnTo>
                    <a:pt x="23110" y="38"/>
                  </a:lnTo>
                  <a:lnTo>
                    <a:pt x="23139" y="38"/>
                  </a:lnTo>
                  <a:lnTo>
                    <a:pt x="23164" y="38"/>
                  </a:lnTo>
                  <a:lnTo>
                    <a:pt x="23186" y="39"/>
                  </a:lnTo>
                  <a:lnTo>
                    <a:pt x="23205" y="39"/>
                  </a:lnTo>
                  <a:lnTo>
                    <a:pt x="23221" y="40"/>
                  </a:lnTo>
                  <a:lnTo>
                    <a:pt x="23233" y="40"/>
                  </a:lnTo>
                  <a:lnTo>
                    <a:pt x="23242" y="40"/>
                  </a:lnTo>
                  <a:lnTo>
                    <a:pt x="23248" y="41"/>
                  </a:lnTo>
                  <a:lnTo>
                    <a:pt x="23250" y="41"/>
                  </a:lnTo>
                  <a:lnTo>
                    <a:pt x="23260" y="49"/>
                  </a:lnTo>
                  <a:lnTo>
                    <a:pt x="23268" y="58"/>
                  </a:lnTo>
                  <a:lnTo>
                    <a:pt x="23276" y="67"/>
                  </a:lnTo>
                  <a:lnTo>
                    <a:pt x="23283" y="77"/>
                  </a:lnTo>
                  <a:lnTo>
                    <a:pt x="23287" y="83"/>
                  </a:lnTo>
                  <a:lnTo>
                    <a:pt x="23291" y="90"/>
                  </a:lnTo>
                  <a:lnTo>
                    <a:pt x="23295" y="98"/>
                  </a:lnTo>
                  <a:lnTo>
                    <a:pt x="23296" y="99"/>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86" name="Freeform 65">
              <a:extLst>
                <a:ext uri="{FF2B5EF4-FFF2-40B4-BE49-F238E27FC236}">
                  <a16:creationId xmlns:a16="http://schemas.microsoft.com/office/drawing/2014/main" id="{4E38703F-CA3D-D6D1-97B8-499D76EF93C3}"/>
                </a:ext>
              </a:extLst>
            </p:cNvPr>
            <p:cNvSpPr>
              <a:spLocks/>
            </p:cNvSpPr>
            <p:nvPr/>
          </p:nvSpPr>
          <p:spPr bwMode="auto">
            <a:xfrm>
              <a:off x="31288" y="642"/>
              <a:ext cx="28" cy="37"/>
            </a:xfrm>
            <a:custGeom>
              <a:avLst/>
              <a:gdLst>
                <a:gd name="T0" fmla="+- 0 31316 31288"/>
                <a:gd name="T1" fmla="*/ T0 w 28"/>
                <a:gd name="T2" fmla="+- 0 679 643"/>
                <a:gd name="T3" fmla="*/ 679 h 37"/>
                <a:gd name="T4" fmla="+- 0 31288 31288"/>
                <a:gd name="T5" fmla="*/ T4 w 28"/>
                <a:gd name="T6" fmla="+- 0 656 643"/>
                <a:gd name="T7" fmla="*/ 656 h 37"/>
                <a:gd name="T8" fmla="+- 0 31308 31288"/>
                <a:gd name="T9" fmla="*/ T8 w 28"/>
                <a:gd name="T10" fmla="+- 0 663 643"/>
                <a:gd name="T11" fmla="*/ 663 h 37"/>
                <a:gd name="T12" fmla="+- 0 31314 31288"/>
                <a:gd name="T13" fmla="*/ T12 w 28"/>
                <a:gd name="T14" fmla="+- 0 643 643"/>
                <a:gd name="T15" fmla="*/ 643 h 37"/>
                <a:gd name="T16" fmla="+- 0 31316 31288"/>
                <a:gd name="T17" fmla="*/ T16 w 28"/>
                <a:gd name="T18" fmla="+- 0 679 643"/>
                <a:gd name="T19" fmla="*/ 679 h 37"/>
              </a:gdLst>
              <a:ahLst/>
              <a:cxnLst>
                <a:cxn ang="0">
                  <a:pos x="T1" y="T3"/>
                </a:cxn>
                <a:cxn ang="0">
                  <a:pos x="T5" y="T7"/>
                </a:cxn>
                <a:cxn ang="0">
                  <a:pos x="T9" y="T11"/>
                </a:cxn>
                <a:cxn ang="0">
                  <a:pos x="T13" y="T15"/>
                </a:cxn>
                <a:cxn ang="0">
                  <a:pos x="T17" y="T19"/>
                </a:cxn>
              </a:cxnLst>
              <a:rect l="0" t="0" r="r" b="b"/>
              <a:pathLst>
                <a:path w="28" h="37">
                  <a:moveTo>
                    <a:pt x="28" y="36"/>
                  </a:moveTo>
                  <a:lnTo>
                    <a:pt x="0" y="13"/>
                  </a:lnTo>
                  <a:lnTo>
                    <a:pt x="20" y="20"/>
                  </a:lnTo>
                  <a:lnTo>
                    <a:pt x="26" y="0"/>
                  </a:lnTo>
                  <a:lnTo>
                    <a:pt x="28" y="36"/>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87" name="AutoShape 64">
              <a:extLst>
                <a:ext uri="{FF2B5EF4-FFF2-40B4-BE49-F238E27FC236}">
                  <a16:creationId xmlns:a16="http://schemas.microsoft.com/office/drawing/2014/main" id="{F45DB645-DDA9-1A9B-7C6C-CCF1640F8FF1}"/>
                </a:ext>
              </a:extLst>
            </p:cNvPr>
            <p:cNvSpPr>
              <a:spLocks/>
            </p:cNvSpPr>
            <p:nvPr/>
          </p:nvSpPr>
          <p:spPr bwMode="auto">
            <a:xfrm>
              <a:off x="8576" y="583"/>
              <a:ext cx="22740" cy="254"/>
            </a:xfrm>
            <a:custGeom>
              <a:avLst/>
              <a:gdLst>
                <a:gd name="T0" fmla="+- 0 31288 8577"/>
                <a:gd name="T1" fmla="*/ T0 w 22740"/>
                <a:gd name="T2" fmla="+- 0 656 583"/>
                <a:gd name="T3" fmla="*/ 656 h 254"/>
                <a:gd name="T4" fmla="+- 0 27733 8577"/>
                <a:gd name="T5" fmla="*/ T4 w 22740"/>
                <a:gd name="T6" fmla="+- 0 758 583"/>
                <a:gd name="T7" fmla="*/ 758 h 254"/>
                <a:gd name="T8" fmla="+- 0 27457 8577"/>
                <a:gd name="T9" fmla="*/ T8 w 22740"/>
                <a:gd name="T10" fmla="+- 0 621 583"/>
                <a:gd name="T11" fmla="*/ 621 h 254"/>
                <a:gd name="T12" fmla="+- 0 27428 8577"/>
                <a:gd name="T13" fmla="*/ T12 w 22740"/>
                <a:gd name="T14" fmla="+- 0 619 583"/>
                <a:gd name="T15" fmla="*/ 619 h 254"/>
                <a:gd name="T16" fmla="+- 0 27356 8577"/>
                <a:gd name="T17" fmla="*/ T16 w 22740"/>
                <a:gd name="T18" fmla="+- 0 617 583"/>
                <a:gd name="T19" fmla="*/ 617 h 254"/>
                <a:gd name="T20" fmla="+- 0 27243 8577"/>
                <a:gd name="T21" fmla="*/ T20 w 22740"/>
                <a:gd name="T22" fmla="+- 0 615 583"/>
                <a:gd name="T23" fmla="*/ 615 h 254"/>
                <a:gd name="T24" fmla="+- 0 27092 8577"/>
                <a:gd name="T25" fmla="*/ T24 w 22740"/>
                <a:gd name="T26" fmla="+- 0 613 583"/>
                <a:gd name="T27" fmla="*/ 613 h 254"/>
                <a:gd name="T28" fmla="+- 0 26903 8577"/>
                <a:gd name="T29" fmla="*/ T28 w 22740"/>
                <a:gd name="T30" fmla="+- 0 612 583"/>
                <a:gd name="T31" fmla="*/ 612 h 254"/>
                <a:gd name="T32" fmla="+- 0 26679 8577"/>
                <a:gd name="T33" fmla="*/ T32 w 22740"/>
                <a:gd name="T34" fmla="+- 0 610 583"/>
                <a:gd name="T35" fmla="*/ 610 h 254"/>
                <a:gd name="T36" fmla="+- 0 26421 8577"/>
                <a:gd name="T37" fmla="*/ T36 w 22740"/>
                <a:gd name="T38" fmla="+- 0 609 583"/>
                <a:gd name="T39" fmla="*/ 609 h 254"/>
                <a:gd name="T40" fmla="+- 0 26131 8577"/>
                <a:gd name="T41" fmla="*/ T40 w 22740"/>
                <a:gd name="T42" fmla="+- 0 608 583"/>
                <a:gd name="T43" fmla="*/ 608 h 254"/>
                <a:gd name="T44" fmla="+- 0 25811 8577"/>
                <a:gd name="T45" fmla="*/ T44 w 22740"/>
                <a:gd name="T46" fmla="+- 0 607 583"/>
                <a:gd name="T47" fmla="*/ 607 h 254"/>
                <a:gd name="T48" fmla="+- 0 25463 8577"/>
                <a:gd name="T49" fmla="*/ T48 w 22740"/>
                <a:gd name="T50" fmla="+- 0 606 583"/>
                <a:gd name="T51" fmla="*/ 606 h 254"/>
                <a:gd name="T52" fmla="+- 0 25088 8577"/>
                <a:gd name="T53" fmla="*/ T52 w 22740"/>
                <a:gd name="T54" fmla="+- 0 605 583"/>
                <a:gd name="T55" fmla="*/ 605 h 254"/>
                <a:gd name="T56" fmla="+- 0 24688 8577"/>
                <a:gd name="T57" fmla="*/ T56 w 22740"/>
                <a:gd name="T58" fmla="+- 0 604 583"/>
                <a:gd name="T59" fmla="*/ 604 h 254"/>
                <a:gd name="T60" fmla="+- 0 24265 8577"/>
                <a:gd name="T61" fmla="*/ T60 w 22740"/>
                <a:gd name="T62" fmla="+- 0 604 583"/>
                <a:gd name="T63" fmla="*/ 604 h 254"/>
                <a:gd name="T64" fmla="+- 0 23821 8577"/>
                <a:gd name="T65" fmla="*/ T64 w 22740"/>
                <a:gd name="T66" fmla="+- 0 603 583"/>
                <a:gd name="T67" fmla="*/ 603 h 254"/>
                <a:gd name="T68" fmla="+- 0 23358 8577"/>
                <a:gd name="T69" fmla="*/ T68 w 22740"/>
                <a:gd name="T70" fmla="+- 0 602 583"/>
                <a:gd name="T71" fmla="*/ 602 h 254"/>
                <a:gd name="T72" fmla="+- 0 22877 8577"/>
                <a:gd name="T73" fmla="*/ T72 w 22740"/>
                <a:gd name="T74" fmla="+- 0 602 583"/>
                <a:gd name="T75" fmla="*/ 602 h 254"/>
                <a:gd name="T76" fmla="+- 0 22379 8577"/>
                <a:gd name="T77" fmla="*/ T76 w 22740"/>
                <a:gd name="T78" fmla="+- 0 601 583"/>
                <a:gd name="T79" fmla="*/ 601 h 254"/>
                <a:gd name="T80" fmla="+- 0 21868 8577"/>
                <a:gd name="T81" fmla="*/ T80 w 22740"/>
                <a:gd name="T82" fmla="+- 0 601 583"/>
                <a:gd name="T83" fmla="*/ 601 h 254"/>
                <a:gd name="T84" fmla="+- 0 21344 8577"/>
                <a:gd name="T85" fmla="*/ T84 w 22740"/>
                <a:gd name="T86" fmla="+- 0 601 583"/>
                <a:gd name="T87" fmla="*/ 601 h 254"/>
                <a:gd name="T88" fmla="+- 0 20810 8577"/>
                <a:gd name="T89" fmla="*/ T88 w 22740"/>
                <a:gd name="T90" fmla="+- 0 601 583"/>
                <a:gd name="T91" fmla="*/ 601 h 254"/>
                <a:gd name="T92" fmla="+- 0 20267 8577"/>
                <a:gd name="T93" fmla="*/ T92 w 22740"/>
                <a:gd name="T94" fmla="+- 0 600 583"/>
                <a:gd name="T95" fmla="*/ 600 h 254"/>
                <a:gd name="T96" fmla="+- 0 19716 8577"/>
                <a:gd name="T97" fmla="*/ T96 w 22740"/>
                <a:gd name="T98" fmla="+- 0 600 583"/>
                <a:gd name="T99" fmla="*/ 600 h 254"/>
                <a:gd name="T100" fmla="+- 0 19161 8577"/>
                <a:gd name="T101" fmla="*/ T100 w 22740"/>
                <a:gd name="T102" fmla="+- 0 600 583"/>
                <a:gd name="T103" fmla="*/ 600 h 254"/>
                <a:gd name="T104" fmla="+- 0 18602 8577"/>
                <a:gd name="T105" fmla="*/ T104 w 22740"/>
                <a:gd name="T106" fmla="+- 0 600 583"/>
                <a:gd name="T107" fmla="*/ 600 h 254"/>
                <a:gd name="T108" fmla="+- 0 18041 8577"/>
                <a:gd name="T109" fmla="*/ T108 w 22740"/>
                <a:gd name="T110" fmla="+- 0 600 583"/>
                <a:gd name="T111" fmla="*/ 600 h 254"/>
                <a:gd name="T112" fmla="+- 0 17480 8577"/>
                <a:gd name="T113" fmla="*/ T112 w 22740"/>
                <a:gd name="T114" fmla="+- 0 600 583"/>
                <a:gd name="T115" fmla="*/ 600 h 254"/>
                <a:gd name="T116" fmla="+- 0 16920 8577"/>
                <a:gd name="T117" fmla="*/ T116 w 22740"/>
                <a:gd name="T118" fmla="+- 0 600 583"/>
                <a:gd name="T119" fmla="*/ 600 h 254"/>
                <a:gd name="T120" fmla="+- 0 16365 8577"/>
                <a:gd name="T121" fmla="*/ T120 w 22740"/>
                <a:gd name="T122" fmla="+- 0 600 583"/>
                <a:gd name="T123" fmla="*/ 600 h 254"/>
                <a:gd name="T124" fmla="+- 0 15814 8577"/>
                <a:gd name="T125" fmla="*/ T124 w 22740"/>
                <a:gd name="T126" fmla="+- 0 600 583"/>
                <a:gd name="T127" fmla="*/ 600 h 254"/>
                <a:gd name="T128" fmla="+- 0 15271 8577"/>
                <a:gd name="T129" fmla="*/ T128 w 22740"/>
                <a:gd name="T130" fmla="+- 0 600 583"/>
                <a:gd name="T131" fmla="*/ 600 h 254"/>
                <a:gd name="T132" fmla="+- 0 14737 8577"/>
                <a:gd name="T133" fmla="*/ T132 w 22740"/>
                <a:gd name="T134" fmla="+- 0 600 583"/>
                <a:gd name="T135" fmla="*/ 600 h 254"/>
                <a:gd name="T136" fmla="+- 0 14213 8577"/>
                <a:gd name="T137" fmla="*/ T136 w 22740"/>
                <a:gd name="T138" fmla="+- 0 600 583"/>
                <a:gd name="T139" fmla="*/ 600 h 254"/>
                <a:gd name="T140" fmla="+- 0 13701 8577"/>
                <a:gd name="T141" fmla="*/ T140 w 22740"/>
                <a:gd name="T142" fmla="+- 0 600 583"/>
                <a:gd name="T143" fmla="*/ 600 h 254"/>
                <a:gd name="T144" fmla="+- 0 13204 8577"/>
                <a:gd name="T145" fmla="*/ T144 w 22740"/>
                <a:gd name="T146" fmla="+- 0 600 583"/>
                <a:gd name="T147" fmla="*/ 600 h 254"/>
                <a:gd name="T148" fmla="+- 0 12723 8577"/>
                <a:gd name="T149" fmla="*/ T148 w 22740"/>
                <a:gd name="T150" fmla="+- 0 600 583"/>
                <a:gd name="T151" fmla="*/ 600 h 254"/>
                <a:gd name="T152" fmla="+- 0 12259 8577"/>
                <a:gd name="T153" fmla="*/ T152 w 22740"/>
                <a:gd name="T154" fmla="+- 0 599 583"/>
                <a:gd name="T155" fmla="*/ 599 h 254"/>
                <a:gd name="T156" fmla="+- 0 11815 8577"/>
                <a:gd name="T157" fmla="*/ T156 w 22740"/>
                <a:gd name="T158" fmla="+- 0 599 583"/>
                <a:gd name="T159" fmla="*/ 599 h 254"/>
                <a:gd name="T160" fmla="+- 0 11392 8577"/>
                <a:gd name="T161" fmla="*/ T160 w 22740"/>
                <a:gd name="T162" fmla="+- 0 599 583"/>
                <a:gd name="T163" fmla="*/ 599 h 254"/>
                <a:gd name="T164" fmla="+- 0 10993 8577"/>
                <a:gd name="T165" fmla="*/ T164 w 22740"/>
                <a:gd name="T166" fmla="+- 0 599 583"/>
                <a:gd name="T167" fmla="*/ 599 h 254"/>
                <a:gd name="T168" fmla="+- 0 10618 8577"/>
                <a:gd name="T169" fmla="*/ T168 w 22740"/>
                <a:gd name="T170" fmla="+- 0 599 583"/>
                <a:gd name="T171" fmla="*/ 599 h 254"/>
                <a:gd name="T172" fmla="+- 0 10269 8577"/>
                <a:gd name="T173" fmla="*/ T172 w 22740"/>
                <a:gd name="T174" fmla="+- 0 598 583"/>
                <a:gd name="T175" fmla="*/ 598 h 254"/>
                <a:gd name="T176" fmla="+- 0 9949 8577"/>
                <a:gd name="T177" fmla="*/ T176 w 22740"/>
                <a:gd name="T178" fmla="+- 0 598 583"/>
                <a:gd name="T179" fmla="*/ 598 h 254"/>
                <a:gd name="T180" fmla="+- 0 9659 8577"/>
                <a:gd name="T181" fmla="*/ T180 w 22740"/>
                <a:gd name="T182" fmla="+- 0 597 583"/>
                <a:gd name="T183" fmla="*/ 597 h 254"/>
                <a:gd name="T184" fmla="+- 0 9401 8577"/>
                <a:gd name="T185" fmla="*/ T184 w 22740"/>
                <a:gd name="T186" fmla="+- 0 597 583"/>
                <a:gd name="T187" fmla="*/ 597 h 254"/>
                <a:gd name="T188" fmla="+- 0 9176 8577"/>
                <a:gd name="T189" fmla="*/ T188 w 22740"/>
                <a:gd name="T190" fmla="+- 0 596 583"/>
                <a:gd name="T191" fmla="*/ 596 h 254"/>
                <a:gd name="T192" fmla="+- 0 8987 8577"/>
                <a:gd name="T193" fmla="*/ T192 w 22740"/>
                <a:gd name="T194" fmla="+- 0 595 583"/>
                <a:gd name="T195" fmla="*/ 595 h 254"/>
                <a:gd name="T196" fmla="+- 0 8836 8577"/>
                <a:gd name="T197" fmla="*/ T196 w 22740"/>
                <a:gd name="T198" fmla="+- 0 595 583"/>
                <a:gd name="T199" fmla="*/ 595 h 254"/>
                <a:gd name="T200" fmla="+- 0 8723 8577"/>
                <a:gd name="T201" fmla="*/ T200 w 22740"/>
                <a:gd name="T202" fmla="+- 0 594 583"/>
                <a:gd name="T203" fmla="*/ 594 h 254"/>
                <a:gd name="T204" fmla="+- 0 8651 8577"/>
                <a:gd name="T205" fmla="*/ T204 w 22740"/>
                <a:gd name="T206" fmla="+- 0 593 583"/>
                <a:gd name="T207" fmla="*/ 593 h 254"/>
                <a:gd name="T208" fmla="+- 0 8621 8577"/>
                <a:gd name="T209" fmla="*/ T208 w 22740"/>
                <a:gd name="T210" fmla="+- 0 592 583"/>
                <a:gd name="T211" fmla="*/ 592 h 254"/>
                <a:gd name="T212" fmla="+- 0 8577 8577"/>
                <a:gd name="T213" fmla="*/ T212 w 22740"/>
                <a:gd name="T214" fmla="+- 0 583 583"/>
                <a:gd name="T215" fmla="*/ 583 h 25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Lst>
              <a:rect l="0" t="0" r="r" b="b"/>
              <a:pathLst>
                <a:path w="22740" h="254">
                  <a:moveTo>
                    <a:pt x="22739" y="96"/>
                  </a:moveTo>
                  <a:lnTo>
                    <a:pt x="22737" y="60"/>
                  </a:lnTo>
                  <a:lnTo>
                    <a:pt x="22731" y="80"/>
                  </a:lnTo>
                  <a:lnTo>
                    <a:pt x="22711" y="73"/>
                  </a:lnTo>
                  <a:lnTo>
                    <a:pt x="22739" y="96"/>
                  </a:lnTo>
                  <a:close/>
                  <a:moveTo>
                    <a:pt x="19263" y="254"/>
                  </a:moveTo>
                  <a:lnTo>
                    <a:pt x="19213" y="216"/>
                  </a:lnTo>
                  <a:lnTo>
                    <a:pt x="19156" y="175"/>
                  </a:lnTo>
                  <a:lnTo>
                    <a:pt x="19092" y="134"/>
                  </a:lnTo>
                  <a:lnTo>
                    <a:pt x="19024" y="96"/>
                  </a:lnTo>
                  <a:lnTo>
                    <a:pt x="18953" y="64"/>
                  </a:lnTo>
                  <a:lnTo>
                    <a:pt x="18880" y="38"/>
                  </a:lnTo>
                  <a:lnTo>
                    <a:pt x="18877" y="37"/>
                  </a:lnTo>
                  <a:lnTo>
                    <a:pt x="18871" y="37"/>
                  </a:lnTo>
                  <a:lnTo>
                    <a:pt x="18862" y="36"/>
                  </a:lnTo>
                  <a:lnTo>
                    <a:pt x="18851" y="36"/>
                  </a:lnTo>
                  <a:lnTo>
                    <a:pt x="18837" y="35"/>
                  </a:lnTo>
                  <a:lnTo>
                    <a:pt x="18820" y="35"/>
                  </a:lnTo>
                  <a:lnTo>
                    <a:pt x="18801" y="34"/>
                  </a:lnTo>
                  <a:lnTo>
                    <a:pt x="18779" y="34"/>
                  </a:lnTo>
                  <a:lnTo>
                    <a:pt x="18755" y="33"/>
                  </a:lnTo>
                  <a:lnTo>
                    <a:pt x="18728" y="33"/>
                  </a:lnTo>
                  <a:lnTo>
                    <a:pt x="18698" y="33"/>
                  </a:lnTo>
                  <a:lnTo>
                    <a:pt x="18666" y="32"/>
                  </a:lnTo>
                  <a:lnTo>
                    <a:pt x="18632" y="32"/>
                  </a:lnTo>
                  <a:lnTo>
                    <a:pt x="18595" y="31"/>
                  </a:lnTo>
                  <a:lnTo>
                    <a:pt x="18556" y="31"/>
                  </a:lnTo>
                  <a:lnTo>
                    <a:pt x="18515" y="30"/>
                  </a:lnTo>
                  <a:lnTo>
                    <a:pt x="18471" y="30"/>
                  </a:lnTo>
                  <a:lnTo>
                    <a:pt x="18425" y="30"/>
                  </a:lnTo>
                  <a:lnTo>
                    <a:pt x="18377" y="29"/>
                  </a:lnTo>
                  <a:lnTo>
                    <a:pt x="18326" y="29"/>
                  </a:lnTo>
                  <a:lnTo>
                    <a:pt x="18273" y="29"/>
                  </a:lnTo>
                  <a:lnTo>
                    <a:pt x="18218" y="28"/>
                  </a:lnTo>
                  <a:lnTo>
                    <a:pt x="18161" y="28"/>
                  </a:lnTo>
                  <a:lnTo>
                    <a:pt x="18102" y="27"/>
                  </a:lnTo>
                  <a:lnTo>
                    <a:pt x="18040" y="27"/>
                  </a:lnTo>
                  <a:lnTo>
                    <a:pt x="17977" y="27"/>
                  </a:lnTo>
                  <a:lnTo>
                    <a:pt x="17911" y="26"/>
                  </a:lnTo>
                  <a:lnTo>
                    <a:pt x="17844" y="26"/>
                  </a:lnTo>
                  <a:lnTo>
                    <a:pt x="17774" y="26"/>
                  </a:lnTo>
                  <a:lnTo>
                    <a:pt x="17703" y="26"/>
                  </a:lnTo>
                  <a:lnTo>
                    <a:pt x="17629" y="25"/>
                  </a:lnTo>
                  <a:lnTo>
                    <a:pt x="17554" y="25"/>
                  </a:lnTo>
                  <a:lnTo>
                    <a:pt x="17477" y="25"/>
                  </a:lnTo>
                  <a:lnTo>
                    <a:pt x="17398" y="24"/>
                  </a:lnTo>
                  <a:lnTo>
                    <a:pt x="17317" y="24"/>
                  </a:lnTo>
                  <a:lnTo>
                    <a:pt x="17234" y="24"/>
                  </a:lnTo>
                  <a:lnTo>
                    <a:pt x="17149" y="24"/>
                  </a:lnTo>
                  <a:lnTo>
                    <a:pt x="17063" y="23"/>
                  </a:lnTo>
                  <a:lnTo>
                    <a:pt x="16975" y="23"/>
                  </a:lnTo>
                  <a:lnTo>
                    <a:pt x="16886" y="23"/>
                  </a:lnTo>
                  <a:lnTo>
                    <a:pt x="16794" y="23"/>
                  </a:lnTo>
                  <a:lnTo>
                    <a:pt x="16701" y="22"/>
                  </a:lnTo>
                  <a:lnTo>
                    <a:pt x="16607" y="22"/>
                  </a:lnTo>
                  <a:lnTo>
                    <a:pt x="16511" y="22"/>
                  </a:lnTo>
                  <a:lnTo>
                    <a:pt x="16413" y="22"/>
                  </a:lnTo>
                  <a:lnTo>
                    <a:pt x="16314" y="22"/>
                  </a:lnTo>
                  <a:lnTo>
                    <a:pt x="16213" y="21"/>
                  </a:lnTo>
                  <a:lnTo>
                    <a:pt x="16111" y="21"/>
                  </a:lnTo>
                  <a:lnTo>
                    <a:pt x="16007" y="21"/>
                  </a:lnTo>
                  <a:lnTo>
                    <a:pt x="15902" y="21"/>
                  </a:lnTo>
                  <a:lnTo>
                    <a:pt x="15796" y="21"/>
                  </a:lnTo>
                  <a:lnTo>
                    <a:pt x="15688" y="21"/>
                  </a:lnTo>
                  <a:lnTo>
                    <a:pt x="15579" y="20"/>
                  </a:lnTo>
                  <a:lnTo>
                    <a:pt x="15469" y="20"/>
                  </a:lnTo>
                  <a:lnTo>
                    <a:pt x="15357" y="20"/>
                  </a:lnTo>
                  <a:lnTo>
                    <a:pt x="15244" y="20"/>
                  </a:lnTo>
                  <a:lnTo>
                    <a:pt x="15130" y="20"/>
                  </a:lnTo>
                  <a:lnTo>
                    <a:pt x="15015" y="20"/>
                  </a:lnTo>
                  <a:lnTo>
                    <a:pt x="14898" y="19"/>
                  </a:lnTo>
                  <a:lnTo>
                    <a:pt x="14781" y="19"/>
                  </a:lnTo>
                  <a:lnTo>
                    <a:pt x="14662" y="19"/>
                  </a:lnTo>
                  <a:lnTo>
                    <a:pt x="14542" y="19"/>
                  </a:lnTo>
                  <a:lnTo>
                    <a:pt x="14421" y="19"/>
                  </a:lnTo>
                  <a:lnTo>
                    <a:pt x="14300" y="19"/>
                  </a:lnTo>
                  <a:lnTo>
                    <a:pt x="14177" y="19"/>
                  </a:lnTo>
                  <a:lnTo>
                    <a:pt x="14053" y="19"/>
                  </a:lnTo>
                  <a:lnTo>
                    <a:pt x="13928" y="19"/>
                  </a:lnTo>
                  <a:lnTo>
                    <a:pt x="13802" y="18"/>
                  </a:lnTo>
                  <a:lnTo>
                    <a:pt x="13676" y="18"/>
                  </a:lnTo>
                  <a:lnTo>
                    <a:pt x="13548" y="18"/>
                  </a:lnTo>
                  <a:lnTo>
                    <a:pt x="13420" y="18"/>
                  </a:lnTo>
                  <a:lnTo>
                    <a:pt x="13291" y="18"/>
                  </a:lnTo>
                  <a:lnTo>
                    <a:pt x="13161" y="18"/>
                  </a:lnTo>
                  <a:lnTo>
                    <a:pt x="13031" y="18"/>
                  </a:lnTo>
                  <a:lnTo>
                    <a:pt x="12899" y="18"/>
                  </a:lnTo>
                  <a:lnTo>
                    <a:pt x="12767" y="18"/>
                  </a:lnTo>
                  <a:lnTo>
                    <a:pt x="12635" y="18"/>
                  </a:lnTo>
                  <a:lnTo>
                    <a:pt x="12501" y="18"/>
                  </a:lnTo>
                  <a:lnTo>
                    <a:pt x="12367" y="18"/>
                  </a:lnTo>
                  <a:lnTo>
                    <a:pt x="12233" y="18"/>
                  </a:lnTo>
                  <a:lnTo>
                    <a:pt x="12098" y="18"/>
                  </a:lnTo>
                  <a:lnTo>
                    <a:pt x="11962" y="17"/>
                  </a:lnTo>
                  <a:lnTo>
                    <a:pt x="11826" y="17"/>
                  </a:lnTo>
                  <a:lnTo>
                    <a:pt x="11690" y="17"/>
                  </a:lnTo>
                  <a:lnTo>
                    <a:pt x="11553" y="17"/>
                  </a:lnTo>
                  <a:lnTo>
                    <a:pt x="11415" y="17"/>
                  </a:lnTo>
                  <a:lnTo>
                    <a:pt x="11278" y="17"/>
                  </a:lnTo>
                  <a:lnTo>
                    <a:pt x="11139" y="17"/>
                  </a:lnTo>
                  <a:lnTo>
                    <a:pt x="11001" y="17"/>
                  </a:lnTo>
                  <a:lnTo>
                    <a:pt x="10862" y="17"/>
                  </a:lnTo>
                  <a:lnTo>
                    <a:pt x="10723" y="17"/>
                  </a:lnTo>
                  <a:lnTo>
                    <a:pt x="10584" y="17"/>
                  </a:lnTo>
                  <a:lnTo>
                    <a:pt x="10444" y="17"/>
                  </a:lnTo>
                  <a:lnTo>
                    <a:pt x="10304" y="17"/>
                  </a:lnTo>
                  <a:lnTo>
                    <a:pt x="10165" y="17"/>
                  </a:lnTo>
                  <a:lnTo>
                    <a:pt x="10025" y="17"/>
                  </a:lnTo>
                  <a:lnTo>
                    <a:pt x="9884" y="17"/>
                  </a:lnTo>
                  <a:lnTo>
                    <a:pt x="9744" y="17"/>
                  </a:lnTo>
                  <a:lnTo>
                    <a:pt x="9604" y="17"/>
                  </a:lnTo>
                  <a:lnTo>
                    <a:pt x="9464" y="17"/>
                  </a:lnTo>
                  <a:lnTo>
                    <a:pt x="9323" y="17"/>
                  </a:lnTo>
                  <a:lnTo>
                    <a:pt x="9183" y="17"/>
                  </a:lnTo>
                  <a:lnTo>
                    <a:pt x="9043" y="17"/>
                  </a:lnTo>
                  <a:lnTo>
                    <a:pt x="8903" y="17"/>
                  </a:lnTo>
                  <a:lnTo>
                    <a:pt x="8763" y="17"/>
                  </a:lnTo>
                  <a:lnTo>
                    <a:pt x="8623" y="17"/>
                  </a:lnTo>
                  <a:lnTo>
                    <a:pt x="8483" y="17"/>
                  </a:lnTo>
                  <a:lnTo>
                    <a:pt x="8343" y="17"/>
                  </a:lnTo>
                  <a:lnTo>
                    <a:pt x="8204" y="17"/>
                  </a:lnTo>
                  <a:lnTo>
                    <a:pt x="8065" y="17"/>
                  </a:lnTo>
                  <a:lnTo>
                    <a:pt x="7926" y="17"/>
                  </a:lnTo>
                  <a:lnTo>
                    <a:pt x="7788" y="17"/>
                  </a:lnTo>
                  <a:lnTo>
                    <a:pt x="7650" y="17"/>
                  </a:lnTo>
                  <a:lnTo>
                    <a:pt x="7512" y="17"/>
                  </a:lnTo>
                  <a:lnTo>
                    <a:pt x="7374" y="17"/>
                  </a:lnTo>
                  <a:lnTo>
                    <a:pt x="7237" y="17"/>
                  </a:lnTo>
                  <a:lnTo>
                    <a:pt x="7101" y="17"/>
                  </a:lnTo>
                  <a:lnTo>
                    <a:pt x="6965" y="17"/>
                  </a:lnTo>
                  <a:lnTo>
                    <a:pt x="6829" y="17"/>
                  </a:lnTo>
                  <a:lnTo>
                    <a:pt x="6694" y="17"/>
                  </a:lnTo>
                  <a:lnTo>
                    <a:pt x="6560" y="17"/>
                  </a:lnTo>
                  <a:lnTo>
                    <a:pt x="6426" y="17"/>
                  </a:lnTo>
                  <a:lnTo>
                    <a:pt x="6292" y="17"/>
                  </a:lnTo>
                  <a:lnTo>
                    <a:pt x="6160" y="17"/>
                  </a:lnTo>
                  <a:lnTo>
                    <a:pt x="6028" y="17"/>
                  </a:lnTo>
                  <a:lnTo>
                    <a:pt x="5896" y="17"/>
                  </a:lnTo>
                  <a:lnTo>
                    <a:pt x="5766" y="17"/>
                  </a:lnTo>
                  <a:lnTo>
                    <a:pt x="5636" y="17"/>
                  </a:lnTo>
                  <a:lnTo>
                    <a:pt x="5507" y="17"/>
                  </a:lnTo>
                  <a:lnTo>
                    <a:pt x="5378" y="17"/>
                  </a:lnTo>
                  <a:lnTo>
                    <a:pt x="5251" y="17"/>
                  </a:lnTo>
                  <a:lnTo>
                    <a:pt x="5124" y="17"/>
                  </a:lnTo>
                  <a:lnTo>
                    <a:pt x="4999" y="17"/>
                  </a:lnTo>
                  <a:lnTo>
                    <a:pt x="4874" y="17"/>
                  </a:lnTo>
                  <a:lnTo>
                    <a:pt x="4750" y="17"/>
                  </a:lnTo>
                  <a:lnTo>
                    <a:pt x="4627" y="17"/>
                  </a:lnTo>
                  <a:lnTo>
                    <a:pt x="4505" y="17"/>
                  </a:lnTo>
                  <a:lnTo>
                    <a:pt x="4384" y="17"/>
                  </a:lnTo>
                  <a:lnTo>
                    <a:pt x="4265" y="17"/>
                  </a:lnTo>
                  <a:lnTo>
                    <a:pt x="4146" y="17"/>
                  </a:lnTo>
                  <a:lnTo>
                    <a:pt x="4028" y="17"/>
                  </a:lnTo>
                  <a:lnTo>
                    <a:pt x="3912" y="17"/>
                  </a:lnTo>
                  <a:lnTo>
                    <a:pt x="3796" y="17"/>
                  </a:lnTo>
                  <a:lnTo>
                    <a:pt x="3682" y="16"/>
                  </a:lnTo>
                  <a:lnTo>
                    <a:pt x="3569" y="16"/>
                  </a:lnTo>
                  <a:lnTo>
                    <a:pt x="3458" y="16"/>
                  </a:lnTo>
                  <a:lnTo>
                    <a:pt x="3347" y="16"/>
                  </a:lnTo>
                  <a:lnTo>
                    <a:pt x="3238" y="16"/>
                  </a:lnTo>
                  <a:lnTo>
                    <a:pt x="3130" y="16"/>
                  </a:lnTo>
                  <a:lnTo>
                    <a:pt x="3024" y="16"/>
                  </a:lnTo>
                  <a:lnTo>
                    <a:pt x="2919" y="16"/>
                  </a:lnTo>
                  <a:lnTo>
                    <a:pt x="2815" y="16"/>
                  </a:lnTo>
                  <a:lnTo>
                    <a:pt x="2713" y="16"/>
                  </a:lnTo>
                  <a:lnTo>
                    <a:pt x="2612" y="16"/>
                  </a:lnTo>
                  <a:lnTo>
                    <a:pt x="2513" y="16"/>
                  </a:lnTo>
                  <a:lnTo>
                    <a:pt x="2416" y="16"/>
                  </a:lnTo>
                  <a:lnTo>
                    <a:pt x="2319" y="16"/>
                  </a:lnTo>
                  <a:lnTo>
                    <a:pt x="2225" y="16"/>
                  </a:lnTo>
                  <a:lnTo>
                    <a:pt x="2132" y="16"/>
                  </a:lnTo>
                  <a:lnTo>
                    <a:pt x="2041" y="16"/>
                  </a:lnTo>
                  <a:lnTo>
                    <a:pt x="1951" y="15"/>
                  </a:lnTo>
                  <a:lnTo>
                    <a:pt x="1863" y="15"/>
                  </a:lnTo>
                  <a:lnTo>
                    <a:pt x="1777" y="15"/>
                  </a:lnTo>
                  <a:lnTo>
                    <a:pt x="1692" y="15"/>
                  </a:lnTo>
                  <a:lnTo>
                    <a:pt x="1609" y="15"/>
                  </a:lnTo>
                  <a:lnTo>
                    <a:pt x="1528" y="15"/>
                  </a:lnTo>
                  <a:lnTo>
                    <a:pt x="1449" y="15"/>
                  </a:lnTo>
                  <a:lnTo>
                    <a:pt x="1372" y="15"/>
                  </a:lnTo>
                  <a:lnTo>
                    <a:pt x="1297" y="15"/>
                  </a:lnTo>
                  <a:lnTo>
                    <a:pt x="1223" y="15"/>
                  </a:lnTo>
                  <a:lnTo>
                    <a:pt x="1152" y="14"/>
                  </a:lnTo>
                  <a:lnTo>
                    <a:pt x="1082" y="14"/>
                  </a:lnTo>
                  <a:lnTo>
                    <a:pt x="1014" y="14"/>
                  </a:lnTo>
                  <a:lnTo>
                    <a:pt x="949" y="14"/>
                  </a:lnTo>
                  <a:lnTo>
                    <a:pt x="885" y="14"/>
                  </a:lnTo>
                  <a:lnTo>
                    <a:pt x="824" y="14"/>
                  </a:lnTo>
                  <a:lnTo>
                    <a:pt x="765" y="14"/>
                  </a:lnTo>
                  <a:lnTo>
                    <a:pt x="707" y="13"/>
                  </a:lnTo>
                  <a:lnTo>
                    <a:pt x="652" y="13"/>
                  </a:lnTo>
                  <a:lnTo>
                    <a:pt x="599" y="13"/>
                  </a:lnTo>
                  <a:lnTo>
                    <a:pt x="549" y="13"/>
                  </a:lnTo>
                  <a:lnTo>
                    <a:pt x="500" y="13"/>
                  </a:lnTo>
                  <a:lnTo>
                    <a:pt x="454" y="13"/>
                  </a:lnTo>
                  <a:lnTo>
                    <a:pt x="410" y="12"/>
                  </a:lnTo>
                  <a:lnTo>
                    <a:pt x="369" y="12"/>
                  </a:lnTo>
                  <a:lnTo>
                    <a:pt x="330" y="12"/>
                  </a:lnTo>
                  <a:lnTo>
                    <a:pt x="293" y="12"/>
                  </a:lnTo>
                  <a:lnTo>
                    <a:pt x="259" y="12"/>
                  </a:lnTo>
                  <a:lnTo>
                    <a:pt x="227" y="11"/>
                  </a:lnTo>
                  <a:lnTo>
                    <a:pt x="197" y="11"/>
                  </a:lnTo>
                  <a:lnTo>
                    <a:pt x="170" y="11"/>
                  </a:lnTo>
                  <a:lnTo>
                    <a:pt x="146" y="11"/>
                  </a:lnTo>
                  <a:lnTo>
                    <a:pt x="124" y="10"/>
                  </a:lnTo>
                  <a:lnTo>
                    <a:pt x="104" y="10"/>
                  </a:lnTo>
                  <a:lnTo>
                    <a:pt x="88" y="10"/>
                  </a:lnTo>
                  <a:lnTo>
                    <a:pt x="74" y="10"/>
                  </a:lnTo>
                  <a:lnTo>
                    <a:pt x="62" y="9"/>
                  </a:lnTo>
                  <a:lnTo>
                    <a:pt x="53" y="9"/>
                  </a:lnTo>
                  <a:lnTo>
                    <a:pt x="47" y="9"/>
                  </a:lnTo>
                  <a:lnTo>
                    <a:pt x="44" y="9"/>
                  </a:lnTo>
                  <a:lnTo>
                    <a:pt x="33" y="7"/>
                  </a:lnTo>
                  <a:lnTo>
                    <a:pt x="22" y="5"/>
                  </a:lnTo>
                  <a:lnTo>
                    <a:pt x="11" y="3"/>
                  </a:lnTo>
                  <a:lnTo>
                    <a:pt x="0" y="0"/>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88" name="Freeform 63">
              <a:extLst>
                <a:ext uri="{FF2B5EF4-FFF2-40B4-BE49-F238E27FC236}">
                  <a16:creationId xmlns:a16="http://schemas.microsoft.com/office/drawing/2014/main" id="{971E1BC6-13DC-A4E6-CEBE-BB2F8694B89C}"/>
                </a:ext>
              </a:extLst>
            </p:cNvPr>
            <p:cNvSpPr>
              <a:spLocks/>
            </p:cNvSpPr>
            <p:nvPr/>
          </p:nvSpPr>
          <p:spPr bwMode="auto">
            <a:xfrm>
              <a:off x="8557" y="572"/>
              <a:ext cx="36" cy="29"/>
            </a:xfrm>
            <a:custGeom>
              <a:avLst/>
              <a:gdLst>
                <a:gd name="T0" fmla="+- 0 8587 8558"/>
                <a:gd name="T1" fmla="*/ T0 w 36"/>
                <a:gd name="T2" fmla="+- 0 601 572"/>
                <a:gd name="T3" fmla="*/ 601 h 29"/>
                <a:gd name="T4" fmla="+- 0 8558 8558"/>
                <a:gd name="T5" fmla="*/ T4 w 36"/>
                <a:gd name="T6" fmla="+- 0 579 572"/>
                <a:gd name="T7" fmla="*/ 579 h 29"/>
                <a:gd name="T8" fmla="+- 0 8593 8558"/>
                <a:gd name="T9" fmla="*/ T8 w 36"/>
                <a:gd name="T10" fmla="+- 0 572 572"/>
                <a:gd name="T11" fmla="*/ 572 h 29"/>
                <a:gd name="T12" fmla="+- 0 8576 8558"/>
                <a:gd name="T13" fmla="*/ T12 w 36"/>
                <a:gd name="T14" fmla="+- 0 583 572"/>
                <a:gd name="T15" fmla="*/ 583 h 29"/>
                <a:gd name="T16" fmla="+- 0 8587 8558"/>
                <a:gd name="T17" fmla="*/ T16 w 36"/>
                <a:gd name="T18" fmla="+- 0 601 572"/>
                <a:gd name="T19" fmla="*/ 601 h 29"/>
              </a:gdLst>
              <a:ahLst/>
              <a:cxnLst>
                <a:cxn ang="0">
                  <a:pos x="T1" y="T3"/>
                </a:cxn>
                <a:cxn ang="0">
                  <a:pos x="T5" y="T7"/>
                </a:cxn>
                <a:cxn ang="0">
                  <a:pos x="T9" y="T11"/>
                </a:cxn>
                <a:cxn ang="0">
                  <a:pos x="T13" y="T15"/>
                </a:cxn>
                <a:cxn ang="0">
                  <a:pos x="T17" y="T19"/>
                </a:cxn>
              </a:cxnLst>
              <a:rect l="0" t="0" r="r" b="b"/>
              <a:pathLst>
                <a:path w="36" h="29">
                  <a:moveTo>
                    <a:pt x="29" y="29"/>
                  </a:moveTo>
                  <a:lnTo>
                    <a:pt x="0" y="7"/>
                  </a:lnTo>
                  <a:lnTo>
                    <a:pt x="35" y="0"/>
                  </a:lnTo>
                  <a:lnTo>
                    <a:pt x="18" y="11"/>
                  </a:lnTo>
                  <a:lnTo>
                    <a:pt x="29" y="29"/>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89" name="AutoShape 62">
              <a:extLst>
                <a:ext uri="{FF2B5EF4-FFF2-40B4-BE49-F238E27FC236}">
                  <a16:creationId xmlns:a16="http://schemas.microsoft.com/office/drawing/2014/main" id="{0BB1BC98-965C-F788-2C0B-6C83059C41D3}"/>
                </a:ext>
              </a:extLst>
            </p:cNvPr>
            <p:cNvSpPr>
              <a:spLocks/>
            </p:cNvSpPr>
            <p:nvPr/>
          </p:nvSpPr>
          <p:spPr bwMode="auto">
            <a:xfrm>
              <a:off x="8038" y="572"/>
              <a:ext cx="14829" cy="266"/>
            </a:xfrm>
            <a:custGeom>
              <a:avLst/>
              <a:gdLst>
                <a:gd name="T0" fmla="+- 0 8593 8038"/>
                <a:gd name="T1" fmla="*/ T0 w 14829"/>
                <a:gd name="T2" fmla="+- 0 572 572"/>
                <a:gd name="T3" fmla="*/ 572 h 266"/>
                <a:gd name="T4" fmla="+- 0 22746 8038"/>
                <a:gd name="T5" fmla="*/ T4 w 14829"/>
                <a:gd name="T6" fmla="+- 0 770 572"/>
                <a:gd name="T7" fmla="*/ 770 h 266"/>
                <a:gd name="T8" fmla="+- 0 22444 8038"/>
                <a:gd name="T9" fmla="*/ T8 w 14829"/>
                <a:gd name="T10" fmla="+- 0 642 572"/>
                <a:gd name="T11" fmla="*/ 642 h 266"/>
                <a:gd name="T12" fmla="+- 0 22343 8038"/>
                <a:gd name="T13" fmla="*/ T12 w 14829"/>
                <a:gd name="T14" fmla="+- 0 619 572"/>
                <a:gd name="T15" fmla="*/ 619 h 266"/>
                <a:gd name="T16" fmla="+- 0 22280 8038"/>
                <a:gd name="T17" fmla="*/ T16 w 14829"/>
                <a:gd name="T18" fmla="+- 0 616 572"/>
                <a:gd name="T19" fmla="*/ 616 h 266"/>
                <a:gd name="T20" fmla="+- 0 22179 8038"/>
                <a:gd name="T21" fmla="*/ T20 w 14829"/>
                <a:gd name="T22" fmla="+- 0 614 572"/>
                <a:gd name="T23" fmla="*/ 614 h 266"/>
                <a:gd name="T24" fmla="+- 0 22043 8038"/>
                <a:gd name="T25" fmla="*/ T24 w 14829"/>
                <a:gd name="T26" fmla="+- 0 612 572"/>
                <a:gd name="T27" fmla="*/ 612 h 266"/>
                <a:gd name="T28" fmla="+- 0 21872 8038"/>
                <a:gd name="T29" fmla="*/ T28 w 14829"/>
                <a:gd name="T30" fmla="+- 0 610 572"/>
                <a:gd name="T31" fmla="*/ 610 h 266"/>
                <a:gd name="T32" fmla="+- 0 21669 8038"/>
                <a:gd name="T33" fmla="*/ T32 w 14829"/>
                <a:gd name="T34" fmla="+- 0 608 572"/>
                <a:gd name="T35" fmla="*/ 608 h 266"/>
                <a:gd name="T36" fmla="+- 0 21436 8038"/>
                <a:gd name="T37" fmla="*/ T36 w 14829"/>
                <a:gd name="T38" fmla="+- 0 607 572"/>
                <a:gd name="T39" fmla="*/ 607 h 266"/>
                <a:gd name="T40" fmla="+- 0 21173 8038"/>
                <a:gd name="T41" fmla="*/ T40 w 14829"/>
                <a:gd name="T42" fmla="+- 0 605 572"/>
                <a:gd name="T43" fmla="*/ 605 h 266"/>
                <a:gd name="T44" fmla="+- 0 20884 8038"/>
                <a:gd name="T45" fmla="*/ T44 w 14829"/>
                <a:gd name="T46" fmla="+- 0 604 572"/>
                <a:gd name="T47" fmla="*/ 604 h 266"/>
                <a:gd name="T48" fmla="+- 0 20570 8038"/>
                <a:gd name="T49" fmla="*/ T48 w 14829"/>
                <a:gd name="T50" fmla="+- 0 603 572"/>
                <a:gd name="T51" fmla="*/ 603 h 266"/>
                <a:gd name="T52" fmla="+- 0 20233 8038"/>
                <a:gd name="T53" fmla="*/ T52 w 14829"/>
                <a:gd name="T54" fmla="+- 0 602 572"/>
                <a:gd name="T55" fmla="*/ 602 h 266"/>
                <a:gd name="T56" fmla="+- 0 19875 8038"/>
                <a:gd name="T57" fmla="*/ T56 w 14829"/>
                <a:gd name="T58" fmla="+- 0 601 572"/>
                <a:gd name="T59" fmla="*/ 601 h 266"/>
                <a:gd name="T60" fmla="+- 0 19497 8038"/>
                <a:gd name="T61" fmla="*/ T60 w 14829"/>
                <a:gd name="T62" fmla="+- 0 601 572"/>
                <a:gd name="T63" fmla="*/ 601 h 266"/>
                <a:gd name="T64" fmla="+- 0 19101 8038"/>
                <a:gd name="T65" fmla="*/ T64 w 14829"/>
                <a:gd name="T66" fmla="+- 0 600 572"/>
                <a:gd name="T67" fmla="*/ 600 h 266"/>
                <a:gd name="T68" fmla="+- 0 18690 8038"/>
                <a:gd name="T69" fmla="*/ T68 w 14829"/>
                <a:gd name="T70" fmla="+- 0 600 572"/>
                <a:gd name="T71" fmla="*/ 600 h 266"/>
                <a:gd name="T72" fmla="+- 0 18264 8038"/>
                <a:gd name="T73" fmla="*/ T72 w 14829"/>
                <a:gd name="T74" fmla="+- 0 600 572"/>
                <a:gd name="T75" fmla="*/ 600 h 266"/>
                <a:gd name="T76" fmla="+- 0 17827 8038"/>
                <a:gd name="T77" fmla="*/ T76 w 14829"/>
                <a:gd name="T78" fmla="+- 0 599 572"/>
                <a:gd name="T79" fmla="*/ 599 h 266"/>
                <a:gd name="T80" fmla="+- 0 17379 8038"/>
                <a:gd name="T81" fmla="*/ T80 w 14829"/>
                <a:gd name="T82" fmla="+- 0 599 572"/>
                <a:gd name="T83" fmla="*/ 599 h 266"/>
                <a:gd name="T84" fmla="+- 0 16922 8038"/>
                <a:gd name="T85" fmla="*/ T84 w 14829"/>
                <a:gd name="T86" fmla="+- 0 599 572"/>
                <a:gd name="T87" fmla="*/ 599 h 266"/>
                <a:gd name="T88" fmla="+- 0 16459 8038"/>
                <a:gd name="T89" fmla="*/ T88 w 14829"/>
                <a:gd name="T90" fmla="+- 0 599 572"/>
                <a:gd name="T91" fmla="*/ 599 h 266"/>
                <a:gd name="T92" fmla="+- 0 15992 8038"/>
                <a:gd name="T93" fmla="*/ T92 w 14829"/>
                <a:gd name="T94" fmla="+- 0 600 572"/>
                <a:gd name="T95" fmla="*/ 600 h 266"/>
                <a:gd name="T96" fmla="+- 0 15521 8038"/>
                <a:gd name="T97" fmla="*/ T96 w 14829"/>
                <a:gd name="T98" fmla="+- 0 600 572"/>
                <a:gd name="T99" fmla="*/ 600 h 266"/>
                <a:gd name="T100" fmla="+- 0 15049 8038"/>
                <a:gd name="T101" fmla="*/ T100 w 14829"/>
                <a:gd name="T102" fmla="+- 0 600 572"/>
                <a:gd name="T103" fmla="*/ 600 h 266"/>
                <a:gd name="T104" fmla="+- 0 14577 8038"/>
                <a:gd name="T105" fmla="*/ T104 w 14829"/>
                <a:gd name="T106" fmla="+- 0 600 572"/>
                <a:gd name="T107" fmla="*/ 600 h 266"/>
                <a:gd name="T108" fmla="+- 0 14109 8038"/>
                <a:gd name="T109" fmla="*/ T108 w 14829"/>
                <a:gd name="T110" fmla="+- 0 600 572"/>
                <a:gd name="T111" fmla="*/ 600 h 266"/>
                <a:gd name="T112" fmla="+- 0 13644 8038"/>
                <a:gd name="T113" fmla="*/ T112 w 14829"/>
                <a:gd name="T114" fmla="+- 0 600 572"/>
                <a:gd name="T115" fmla="*/ 600 h 266"/>
                <a:gd name="T116" fmla="+- 0 13186 8038"/>
                <a:gd name="T117" fmla="*/ T116 w 14829"/>
                <a:gd name="T118" fmla="+- 0 601 572"/>
                <a:gd name="T119" fmla="*/ 601 h 266"/>
                <a:gd name="T120" fmla="+- 0 12736 8038"/>
                <a:gd name="T121" fmla="*/ T120 w 14829"/>
                <a:gd name="T122" fmla="+- 0 601 572"/>
                <a:gd name="T123" fmla="*/ 601 h 266"/>
                <a:gd name="T124" fmla="+- 0 12295 8038"/>
                <a:gd name="T125" fmla="*/ T124 w 14829"/>
                <a:gd name="T126" fmla="+- 0 601 572"/>
                <a:gd name="T127" fmla="*/ 601 h 266"/>
                <a:gd name="T128" fmla="+- 0 11867 8038"/>
                <a:gd name="T129" fmla="*/ T128 w 14829"/>
                <a:gd name="T130" fmla="+- 0 601 572"/>
                <a:gd name="T131" fmla="*/ 601 h 266"/>
                <a:gd name="T132" fmla="+- 0 11451 8038"/>
                <a:gd name="T133" fmla="*/ T132 w 14829"/>
                <a:gd name="T134" fmla="+- 0 601 572"/>
                <a:gd name="T135" fmla="*/ 601 h 266"/>
                <a:gd name="T136" fmla="+- 0 11052 8038"/>
                <a:gd name="T137" fmla="*/ T136 w 14829"/>
                <a:gd name="T138" fmla="+- 0 601 572"/>
                <a:gd name="T139" fmla="*/ 601 h 266"/>
                <a:gd name="T140" fmla="+- 0 10669 8038"/>
                <a:gd name="T141" fmla="*/ T140 w 14829"/>
                <a:gd name="T142" fmla="+- 0 601 572"/>
                <a:gd name="T143" fmla="*/ 601 h 266"/>
                <a:gd name="T144" fmla="+- 0 10305 8038"/>
                <a:gd name="T145" fmla="*/ T144 w 14829"/>
                <a:gd name="T146" fmla="+- 0 601 572"/>
                <a:gd name="T147" fmla="*/ 601 h 266"/>
                <a:gd name="T148" fmla="+- 0 9963 8038"/>
                <a:gd name="T149" fmla="*/ T148 w 14829"/>
                <a:gd name="T150" fmla="+- 0 601 572"/>
                <a:gd name="T151" fmla="*/ 601 h 266"/>
                <a:gd name="T152" fmla="+- 0 9642 8038"/>
                <a:gd name="T153" fmla="*/ T152 w 14829"/>
                <a:gd name="T154" fmla="+- 0 601 572"/>
                <a:gd name="T155" fmla="*/ 601 h 266"/>
                <a:gd name="T156" fmla="+- 0 9347 8038"/>
                <a:gd name="T157" fmla="*/ T156 w 14829"/>
                <a:gd name="T158" fmla="+- 0 600 572"/>
                <a:gd name="T159" fmla="*/ 600 h 266"/>
                <a:gd name="T160" fmla="+- 0 9078 8038"/>
                <a:gd name="T161" fmla="*/ T160 w 14829"/>
                <a:gd name="T162" fmla="+- 0 600 572"/>
                <a:gd name="T163" fmla="*/ 600 h 266"/>
                <a:gd name="T164" fmla="+- 0 8837 8038"/>
                <a:gd name="T165" fmla="*/ T164 w 14829"/>
                <a:gd name="T166" fmla="+- 0 599 572"/>
                <a:gd name="T167" fmla="*/ 599 h 266"/>
                <a:gd name="T168" fmla="+- 0 8626 8038"/>
                <a:gd name="T169" fmla="*/ T168 w 14829"/>
                <a:gd name="T170" fmla="+- 0 598 572"/>
                <a:gd name="T171" fmla="*/ 598 h 266"/>
                <a:gd name="T172" fmla="+- 0 8446 8038"/>
                <a:gd name="T173" fmla="*/ T172 w 14829"/>
                <a:gd name="T174" fmla="+- 0 597 572"/>
                <a:gd name="T175" fmla="*/ 597 h 266"/>
                <a:gd name="T176" fmla="+- 0 8301 8038"/>
                <a:gd name="T177" fmla="*/ T176 w 14829"/>
                <a:gd name="T178" fmla="+- 0 596 572"/>
                <a:gd name="T179" fmla="*/ 596 h 266"/>
                <a:gd name="T180" fmla="+- 0 8191 8038"/>
                <a:gd name="T181" fmla="*/ T180 w 14829"/>
                <a:gd name="T182" fmla="+- 0 595 572"/>
                <a:gd name="T183" fmla="*/ 595 h 266"/>
                <a:gd name="T184" fmla="+- 0 8119 8038"/>
                <a:gd name="T185" fmla="*/ T184 w 14829"/>
                <a:gd name="T186" fmla="+- 0 593 572"/>
                <a:gd name="T187" fmla="*/ 593 h 266"/>
                <a:gd name="T188" fmla="+- 0 8085 8038"/>
                <a:gd name="T189" fmla="*/ T188 w 14829"/>
                <a:gd name="T190" fmla="+- 0 592 572"/>
                <a:gd name="T191" fmla="*/ 592 h 266"/>
                <a:gd name="T192" fmla="+- 0 8038 8038"/>
                <a:gd name="T193" fmla="*/ T192 w 14829"/>
                <a:gd name="T194" fmla="+- 0 584 572"/>
                <a:gd name="T195" fmla="*/ 584 h 26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Lst>
              <a:rect l="0" t="0" r="r" b="b"/>
              <a:pathLst>
                <a:path w="14829" h="266">
                  <a:moveTo>
                    <a:pt x="520" y="7"/>
                  </a:moveTo>
                  <a:lnTo>
                    <a:pt x="549" y="29"/>
                  </a:lnTo>
                  <a:lnTo>
                    <a:pt x="538" y="11"/>
                  </a:lnTo>
                  <a:lnTo>
                    <a:pt x="555" y="0"/>
                  </a:lnTo>
                  <a:lnTo>
                    <a:pt x="520" y="7"/>
                  </a:lnTo>
                  <a:close/>
                  <a:moveTo>
                    <a:pt x="14829" y="265"/>
                  </a:moveTo>
                  <a:lnTo>
                    <a:pt x="14772" y="233"/>
                  </a:lnTo>
                  <a:lnTo>
                    <a:pt x="14708" y="198"/>
                  </a:lnTo>
                  <a:lnTo>
                    <a:pt x="14637" y="163"/>
                  </a:lnTo>
                  <a:lnTo>
                    <a:pt x="14563" y="129"/>
                  </a:lnTo>
                  <a:lnTo>
                    <a:pt x="14485" y="97"/>
                  </a:lnTo>
                  <a:lnTo>
                    <a:pt x="14406" y="70"/>
                  </a:lnTo>
                  <a:lnTo>
                    <a:pt x="14326" y="49"/>
                  </a:lnTo>
                  <a:lnTo>
                    <a:pt x="14321" y="48"/>
                  </a:lnTo>
                  <a:lnTo>
                    <a:pt x="14314" y="48"/>
                  </a:lnTo>
                  <a:lnTo>
                    <a:pt x="14305" y="47"/>
                  </a:lnTo>
                  <a:lnTo>
                    <a:pt x="14293" y="46"/>
                  </a:lnTo>
                  <a:lnTo>
                    <a:pt x="14278" y="46"/>
                  </a:lnTo>
                  <a:lnTo>
                    <a:pt x="14261" y="45"/>
                  </a:lnTo>
                  <a:lnTo>
                    <a:pt x="14242" y="44"/>
                  </a:lnTo>
                  <a:lnTo>
                    <a:pt x="14220" y="44"/>
                  </a:lnTo>
                  <a:lnTo>
                    <a:pt x="14196" y="43"/>
                  </a:lnTo>
                  <a:lnTo>
                    <a:pt x="14170" y="42"/>
                  </a:lnTo>
                  <a:lnTo>
                    <a:pt x="14141" y="42"/>
                  </a:lnTo>
                  <a:lnTo>
                    <a:pt x="14111" y="41"/>
                  </a:lnTo>
                  <a:lnTo>
                    <a:pt x="14078" y="41"/>
                  </a:lnTo>
                  <a:lnTo>
                    <a:pt x="14042" y="40"/>
                  </a:lnTo>
                  <a:lnTo>
                    <a:pt x="14005" y="40"/>
                  </a:lnTo>
                  <a:lnTo>
                    <a:pt x="13965" y="39"/>
                  </a:lnTo>
                  <a:lnTo>
                    <a:pt x="13924" y="39"/>
                  </a:lnTo>
                  <a:lnTo>
                    <a:pt x="13880" y="38"/>
                  </a:lnTo>
                  <a:lnTo>
                    <a:pt x="13834" y="38"/>
                  </a:lnTo>
                  <a:lnTo>
                    <a:pt x="13786" y="37"/>
                  </a:lnTo>
                  <a:lnTo>
                    <a:pt x="13737" y="37"/>
                  </a:lnTo>
                  <a:lnTo>
                    <a:pt x="13685" y="36"/>
                  </a:lnTo>
                  <a:lnTo>
                    <a:pt x="13631" y="36"/>
                  </a:lnTo>
                  <a:lnTo>
                    <a:pt x="13576" y="36"/>
                  </a:lnTo>
                  <a:lnTo>
                    <a:pt x="13518" y="35"/>
                  </a:lnTo>
                  <a:lnTo>
                    <a:pt x="13459" y="35"/>
                  </a:lnTo>
                  <a:lnTo>
                    <a:pt x="13398" y="35"/>
                  </a:lnTo>
                  <a:lnTo>
                    <a:pt x="13335" y="34"/>
                  </a:lnTo>
                  <a:lnTo>
                    <a:pt x="13270" y="34"/>
                  </a:lnTo>
                  <a:lnTo>
                    <a:pt x="13204" y="33"/>
                  </a:lnTo>
                  <a:lnTo>
                    <a:pt x="13135" y="33"/>
                  </a:lnTo>
                  <a:lnTo>
                    <a:pt x="13066" y="33"/>
                  </a:lnTo>
                  <a:lnTo>
                    <a:pt x="12994" y="33"/>
                  </a:lnTo>
                  <a:lnTo>
                    <a:pt x="12921" y="32"/>
                  </a:lnTo>
                  <a:lnTo>
                    <a:pt x="12846" y="32"/>
                  </a:lnTo>
                  <a:lnTo>
                    <a:pt x="12770" y="32"/>
                  </a:lnTo>
                  <a:lnTo>
                    <a:pt x="12692" y="31"/>
                  </a:lnTo>
                  <a:lnTo>
                    <a:pt x="12613" y="31"/>
                  </a:lnTo>
                  <a:lnTo>
                    <a:pt x="12532" y="31"/>
                  </a:lnTo>
                  <a:lnTo>
                    <a:pt x="12450" y="31"/>
                  </a:lnTo>
                  <a:lnTo>
                    <a:pt x="12367" y="30"/>
                  </a:lnTo>
                  <a:lnTo>
                    <a:pt x="12282" y="30"/>
                  </a:lnTo>
                  <a:lnTo>
                    <a:pt x="12195" y="30"/>
                  </a:lnTo>
                  <a:lnTo>
                    <a:pt x="12108" y="30"/>
                  </a:lnTo>
                  <a:lnTo>
                    <a:pt x="12019" y="30"/>
                  </a:lnTo>
                  <a:lnTo>
                    <a:pt x="11928" y="29"/>
                  </a:lnTo>
                  <a:lnTo>
                    <a:pt x="11837" y="29"/>
                  </a:lnTo>
                  <a:lnTo>
                    <a:pt x="11744" y="29"/>
                  </a:lnTo>
                  <a:lnTo>
                    <a:pt x="11650" y="29"/>
                  </a:lnTo>
                  <a:lnTo>
                    <a:pt x="11555" y="29"/>
                  </a:lnTo>
                  <a:lnTo>
                    <a:pt x="11459" y="29"/>
                  </a:lnTo>
                  <a:lnTo>
                    <a:pt x="11361" y="29"/>
                  </a:lnTo>
                  <a:lnTo>
                    <a:pt x="11263" y="28"/>
                  </a:lnTo>
                  <a:lnTo>
                    <a:pt x="11164" y="28"/>
                  </a:lnTo>
                  <a:lnTo>
                    <a:pt x="11063" y="28"/>
                  </a:lnTo>
                  <a:lnTo>
                    <a:pt x="10962" y="28"/>
                  </a:lnTo>
                  <a:lnTo>
                    <a:pt x="10859" y="28"/>
                  </a:lnTo>
                  <a:lnTo>
                    <a:pt x="10756" y="28"/>
                  </a:lnTo>
                  <a:lnTo>
                    <a:pt x="10652" y="28"/>
                  </a:lnTo>
                  <a:lnTo>
                    <a:pt x="10547" y="28"/>
                  </a:lnTo>
                  <a:lnTo>
                    <a:pt x="10441" y="28"/>
                  </a:lnTo>
                  <a:lnTo>
                    <a:pt x="10334" y="28"/>
                  </a:lnTo>
                  <a:lnTo>
                    <a:pt x="10226" y="28"/>
                  </a:lnTo>
                  <a:lnTo>
                    <a:pt x="10118" y="28"/>
                  </a:lnTo>
                  <a:lnTo>
                    <a:pt x="10009" y="28"/>
                  </a:lnTo>
                  <a:lnTo>
                    <a:pt x="9899" y="28"/>
                  </a:lnTo>
                  <a:lnTo>
                    <a:pt x="9789" y="27"/>
                  </a:lnTo>
                  <a:lnTo>
                    <a:pt x="9678" y="27"/>
                  </a:lnTo>
                  <a:lnTo>
                    <a:pt x="9566" y="27"/>
                  </a:lnTo>
                  <a:lnTo>
                    <a:pt x="9454" y="27"/>
                  </a:lnTo>
                  <a:lnTo>
                    <a:pt x="9341" y="27"/>
                  </a:lnTo>
                  <a:lnTo>
                    <a:pt x="9227" y="27"/>
                  </a:lnTo>
                  <a:lnTo>
                    <a:pt x="9114" y="27"/>
                  </a:lnTo>
                  <a:lnTo>
                    <a:pt x="8999" y="27"/>
                  </a:lnTo>
                  <a:lnTo>
                    <a:pt x="8884" y="27"/>
                  </a:lnTo>
                  <a:lnTo>
                    <a:pt x="8769" y="27"/>
                  </a:lnTo>
                  <a:lnTo>
                    <a:pt x="8654" y="27"/>
                  </a:lnTo>
                  <a:lnTo>
                    <a:pt x="8538" y="27"/>
                  </a:lnTo>
                  <a:lnTo>
                    <a:pt x="8421" y="27"/>
                  </a:lnTo>
                  <a:lnTo>
                    <a:pt x="8305" y="27"/>
                  </a:lnTo>
                  <a:lnTo>
                    <a:pt x="8188" y="27"/>
                  </a:lnTo>
                  <a:lnTo>
                    <a:pt x="8071" y="28"/>
                  </a:lnTo>
                  <a:lnTo>
                    <a:pt x="7954" y="28"/>
                  </a:lnTo>
                  <a:lnTo>
                    <a:pt x="7836" y="28"/>
                  </a:lnTo>
                  <a:lnTo>
                    <a:pt x="7718" y="28"/>
                  </a:lnTo>
                  <a:lnTo>
                    <a:pt x="7601" y="28"/>
                  </a:lnTo>
                  <a:lnTo>
                    <a:pt x="7483" y="28"/>
                  </a:lnTo>
                  <a:lnTo>
                    <a:pt x="7365" y="28"/>
                  </a:lnTo>
                  <a:lnTo>
                    <a:pt x="7247" y="28"/>
                  </a:lnTo>
                  <a:lnTo>
                    <a:pt x="7129" y="28"/>
                  </a:lnTo>
                  <a:lnTo>
                    <a:pt x="7011" y="28"/>
                  </a:lnTo>
                  <a:lnTo>
                    <a:pt x="6893" y="28"/>
                  </a:lnTo>
                  <a:lnTo>
                    <a:pt x="6775" y="28"/>
                  </a:lnTo>
                  <a:lnTo>
                    <a:pt x="6657" y="28"/>
                  </a:lnTo>
                  <a:lnTo>
                    <a:pt x="6539" y="28"/>
                  </a:lnTo>
                  <a:lnTo>
                    <a:pt x="6422" y="28"/>
                  </a:lnTo>
                  <a:lnTo>
                    <a:pt x="6305" y="28"/>
                  </a:lnTo>
                  <a:lnTo>
                    <a:pt x="6187" y="28"/>
                  </a:lnTo>
                  <a:lnTo>
                    <a:pt x="6071" y="28"/>
                  </a:lnTo>
                  <a:lnTo>
                    <a:pt x="5954" y="28"/>
                  </a:lnTo>
                  <a:lnTo>
                    <a:pt x="5838" y="28"/>
                  </a:lnTo>
                  <a:lnTo>
                    <a:pt x="5722" y="28"/>
                  </a:lnTo>
                  <a:lnTo>
                    <a:pt x="5606" y="28"/>
                  </a:lnTo>
                  <a:lnTo>
                    <a:pt x="5491" y="29"/>
                  </a:lnTo>
                  <a:lnTo>
                    <a:pt x="5376" y="29"/>
                  </a:lnTo>
                  <a:lnTo>
                    <a:pt x="5262" y="29"/>
                  </a:lnTo>
                  <a:lnTo>
                    <a:pt x="5148" y="29"/>
                  </a:lnTo>
                  <a:lnTo>
                    <a:pt x="5035" y="29"/>
                  </a:lnTo>
                  <a:lnTo>
                    <a:pt x="4922" y="29"/>
                  </a:lnTo>
                  <a:lnTo>
                    <a:pt x="4809" y="29"/>
                  </a:lnTo>
                  <a:lnTo>
                    <a:pt x="4698" y="29"/>
                  </a:lnTo>
                  <a:lnTo>
                    <a:pt x="4587" y="29"/>
                  </a:lnTo>
                  <a:lnTo>
                    <a:pt x="4476" y="29"/>
                  </a:lnTo>
                  <a:lnTo>
                    <a:pt x="4366" y="29"/>
                  </a:lnTo>
                  <a:lnTo>
                    <a:pt x="4257" y="29"/>
                  </a:lnTo>
                  <a:lnTo>
                    <a:pt x="4149" y="29"/>
                  </a:lnTo>
                  <a:lnTo>
                    <a:pt x="4041" y="29"/>
                  </a:lnTo>
                  <a:lnTo>
                    <a:pt x="3935" y="29"/>
                  </a:lnTo>
                  <a:lnTo>
                    <a:pt x="3829" y="29"/>
                  </a:lnTo>
                  <a:lnTo>
                    <a:pt x="3723" y="29"/>
                  </a:lnTo>
                  <a:lnTo>
                    <a:pt x="3619" y="29"/>
                  </a:lnTo>
                  <a:lnTo>
                    <a:pt x="3516" y="29"/>
                  </a:lnTo>
                  <a:lnTo>
                    <a:pt x="3413" y="29"/>
                  </a:lnTo>
                  <a:lnTo>
                    <a:pt x="3312" y="29"/>
                  </a:lnTo>
                  <a:lnTo>
                    <a:pt x="3211" y="29"/>
                  </a:lnTo>
                  <a:lnTo>
                    <a:pt x="3112" y="29"/>
                  </a:lnTo>
                  <a:lnTo>
                    <a:pt x="3014" y="29"/>
                  </a:lnTo>
                  <a:lnTo>
                    <a:pt x="2916" y="29"/>
                  </a:lnTo>
                  <a:lnTo>
                    <a:pt x="2820" y="29"/>
                  </a:lnTo>
                  <a:lnTo>
                    <a:pt x="2725" y="29"/>
                  </a:lnTo>
                  <a:lnTo>
                    <a:pt x="2631" y="29"/>
                  </a:lnTo>
                  <a:lnTo>
                    <a:pt x="2538" y="29"/>
                  </a:lnTo>
                  <a:lnTo>
                    <a:pt x="2447" y="29"/>
                  </a:lnTo>
                  <a:lnTo>
                    <a:pt x="2356" y="29"/>
                  </a:lnTo>
                  <a:lnTo>
                    <a:pt x="2267" y="29"/>
                  </a:lnTo>
                  <a:lnTo>
                    <a:pt x="2180" y="29"/>
                  </a:lnTo>
                  <a:lnTo>
                    <a:pt x="2093" y="29"/>
                  </a:lnTo>
                  <a:lnTo>
                    <a:pt x="2008" y="29"/>
                  </a:lnTo>
                  <a:lnTo>
                    <a:pt x="1925" y="29"/>
                  </a:lnTo>
                  <a:lnTo>
                    <a:pt x="1842" y="29"/>
                  </a:lnTo>
                  <a:lnTo>
                    <a:pt x="1762" y="29"/>
                  </a:lnTo>
                  <a:lnTo>
                    <a:pt x="1682" y="29"/>
                  </a:lnTo>
                  <a:lnTo>
                    <a:pt x="1604" y="29"/>
                  </a:lnTo>
                  <a:lnTo>
                    <a:pt x="1528" y="28"/>
                  </a:lnTo>
                  <a:lnTo>
                    <a:pt x="1453" y="28"/>
                  </a:lnTo>
                  <a:lnTo>
                    <a:pt x="1380" y="28"/>
                  </a:lnTo>
                  <a:lnTo>
                    <a:pt x="1309" y="28"/>
                  </a:lnTo>
                  <a:lnTo>
                    <a:pt x="1239" y="28"/>
                  </a:lnTo>
                  <a:lnTo>
                    <a:pt x="1171" y="28"/>
                  </a:lnTo>
                  <a:lnTo>
                    <a:pt x="1104" y="28"/>
                  </a:lnTo>
                  <a:lnTo>
                    <a:pt x="1040" y="28"/>
                  </a:lnTo>
                  <a:lnTo>
                    <a:pt x="977" y="27"/>
                  </a:lnTo>
                  <a:lnTo>
                    <a:pt x="916" y="27"/>
                  </a:lnTo>
                  <a:lnTo>
                    <a:pt x="856" y="27"/>
                  </a:lnTo>
                  <a:lnTo>
                    <a:pt x="799" y="27"/>
                  </a:lnTo>
                  <a:lnTo>
                    <a:pt x="743" y="27"/>
                  </a:lnTo>
                  <a:lnTo>
                    <a:pt x="689" y="27"/>
                  </a:lnTo>
                  <a:lnTo>
                    <a:pt x="637" y="26"/>
                  </a:lnTo>
                  <a:lnTo>
                    <a:pt x="588" y="26"/>
                  </a:lnTo>
                  <a:lnTo>
                    <a:pt x="540" y="26"/>
                  </a:lnTo>
                  <a:lnTo>
                    <a:pt x="494" y="26"/>
                  </a:lnTo>
                  <a:lnTo>
                    <a:pt x="450" y="25"/>
                  </a:lnTo>
                  <a:lnTo>
                    <a:pt x="408" y="25"/>
                  </a:lnTo>
                  <a:lnTo>
                    <a:pt x="369" y="25"/>
                  </a:lnTo>
                  <a:lnTo>
                    <a:pt x="331" y="25"/>
                  </a:lnTo>
                  <a:lnTo>
                    <a:pt x="296" y="24"/>
                  </a:lnTo>
                  <a:lnTo>
                    <a:pt x="263" y="24"/>
                  </a:lnTo>
                  <a:lnTo>
                    <a:pt x="232" y="24"/>
                  </a:lnTo>
                  <a:lnTo>
                    <a:pt x="204" y="23"/>
                  </a:lnTo>
                  <a:lnTo>
                    <a:pt x="177" y="23"/>
                  </a:lnTo>
                  <a:lnTo>
                    <a:pt x="153" y="23"/>
                  </a:lnTo>
                  <a:lnTo>
                    <a:pt x="131" y="22"/>
                  </a:lnTo>
                  <a:lnTo>
                    <a:pt x="112" y="22"/>
                  </a:lnTo>
                  <a:lnTo>
                    <a:pt x="95" y="22"/>
                  </a:lnTo>
                  <a:lnTo>
                    <a:pt x="81" y="21"/>
                  </a:lnTo>
                  <a:lnTo>
                    <a:pt x="68" y="21"/>
                  </a:lnTo>
                  <a:lnTo>
                    <a:pt x="59" y="20"/>
                  </a:lnTo>
                  <a:lnTo>
                    <a:pt x="52" y="20"/>
                  </a:lnTo>
                  <a:lnTo>
                    <a:pt x="47" y="20"/>
                  </a:lnTo>
                  <a:lnTo>
                    <a:pt x="36" y="18"/>
                  </a:lnTo>
                  <a:lnTo>
                    <a:pt x="24" y="16"/>
                  </a:lnTo>
                  <a:lnTo>
                    <a:pt x="12" y="14"/>
                  </a:lnTo>
                  <a:lnTo>
                    <a:pt x="0" y="12"/>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90" name="Freeform 61">
              <a:extLst>
                <a:ext uri="{FF2B5EF4-FFF2-40B4-BE49-F238E27FC236}">
                  <a16:creationId xmlns:a16="http://schemas.microsoft.com/office/drawing/2014/main" id="{F7F7F1BC-9AC8-6895-AA83-26FC8587DCFC}"/>
                </a:ext>
              </a:extLst>
            </p:cNvPr>
            <p:cNvSpPr>
              <a:spLocks/>
            </p:cNvSpPr>
            <p:nvPr/>
          </p:nvSpPr>
          <p:spPr bwMode="auto">
            <a:xfrm>
              <a:off x="8019" y="572"/>
              <a:ext cx="36" cy="29"/>
            </a:xfrm>
            <a:custGeom>
              <a:avLst/>
              <a:gdLst>
                <a:gd name="T0" fmla="+- 0 8049 8020"/>
                <a:gd name="T1" fmla="*/ T0 w 36"/>
                <a:gd name="T2" fmla="+- 0 601 572"/>
                <a:gd name="T3" fmla="*/ 601 h 29"/>
                <a:gd name="T4" fmla="+- 0 8020 8020"/>
                <a:gd name="T5" fmla="*/ T4 w 36"/>
                <a:gd name="T6" fmla="+- 0 580 572"/>
                <a:gd name="T7" fmla="*/ 580 h 29"/>
                <a:gd name="T8" fmla="+- 0 8055 8020"/>
                <a:gd name="T9" fmla="*/ T8 w 36"/>
                <a:gd name="T10" fmla="+- 0 572 572"/>
                <a:gd name="T11" fmla="*/ 572 h 29"/>
                <a:gd name="T12" fmla="+- 0 8038 8020"/>
                <a:gd name="T13" fmla="*/ T12 w 36"/>
                <a:gd name="T14" fmla="+- 0 584 572"/>
                <a:gd name="T15" fmla="*/ 584 h 29"/>
                <a:gd name="T16" fmla="+- 0 8049 8020"/>
                <a:gd name="T17" fmla="*/ T16 w 36"/>
                <a:gd name="T18" fmla="+- 0 601 572"/>
                <a:gd name="T19" fmla="*/ 601 h 29"/>
              </a:gdLst>
              <a:ahLst/>
              <a:cxnLst>
                <a:cxn ang="0">
                  <a:pos x="T1" y="T3"/>
                </a:cxn>
                <a:cxn ang="0">
                  <a:pos x="T5" y="T7"/>
                </a:cxn>
                <a:cxn ang="0">
                  <a:pos x="T9" y="T11"/>
                </a:cxn>
                <a:cxn ang="0">
                  <a:pos x="T13" y="T15"/>
                </a:cxn>
                <a:cxn ang="0">
                  <a:pos x="T17" y="T19"/>
                </a:cxn>
              </a:cxnLst>
              <a:rect l="0" t="0" r="r" b="b"/>
              <a:pathLst>
                <a:path w="36" h="29">
                  <a:moveTo>
                    <a:pt x="29" y="29"/>
                  </a:moveTo>
                  <a:lnTo>
                    <a:pt x="0" y="8"/>
                  </a:lnTo>
                  <a:lnTo>
                    <a:pt x="35" y="0"/>
                  </a:lnTo>
                  <a:lnTo>
                    <a:pt x="18" y="12"/>
                  </a:lnTo>
                  <a:lnTo>
                    <a:pt x="29" y="29"/>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91" name="AutoShape 60">
              <a:extLst>
                <a:ext uri="{FF2B5EF4-FFF2-40B4-BE49-F238E27FC236}">
                  <a16:creationId xmlns:a16="http://schemas.microsoft.com/office/drawing/2014/main" id="{FC9956CD-94B4-CCD6-3366-416852954DB5}"/>
                </a:ext>
              </a:extLst>
            </p:cNvPr>
            <p:cNvSpPr>
              <a:spLocks/>
            </p:cNvSpPr>
            <p:nvPr/>
          </p:nvSpPr>
          <p:spPr bwMode="auto">
            <a:xfrm>
              <a:off x="8019" y="572"/>
              <a:ext cx="22737" cy="804"/>
            </a:xfrm>
            <a:custGeom>
              <a:avLst/>
              <a:gdLst>
                <a:gd name="T0" fmla="+- 0 8020 8020"/>
                <a:gd name="T1" fmla="*/ T0 w 22737"/>
                <a:gd name="T2" fmla="+- 0 580 572"/>
                <a:gd name="T3" fmla="*/ 580 h 804"/>
                <a:gd name="T4" fmla="+- 0 8049 8020"/>
                <a:gd name="T5" fmla="*/ T4 w 22737"/>
                <a:gd name="T6" fmla="+- 0 601 572"/>
                <a:gd name="T7" fmla="*/ 601 h 804"/>
                <a:gd name="T8" fmla="+- 0 8038 8020"/>
                <a:gd name="T9" fmla="*/ T8 w 22737"/>
                <a:gd name="T10" fmla="+- 0 584 572"/>
                <a:gd name="T11" fmla="*/ 584 h 804"/>
                <a:gd name="T12" fmla="+- 0 8055 8020"/>
                <a:gd name="T13" fmla="*/ T12 w 22737"/>
                <a:gd name="T14" fmla="+- 0 572 572"/>
                <a:gd name="T15" fmla="*/ 572 h 804"/>
                <a:gd name="T16" fmla="+- 0 8020 8020"/>
                <a:gd name="T17" fmla="*/ T16 w 22737"/>
                <a:gd name="T18" fmla="+- 0 580 572"/>
                <a:gd name="T19" fmla="*/ 580 h 804"/>
                <a:gd name="T20" fmla="+- 0 30757 8020"/>
                <a:gd name="T21" fmla="*/ T20 w 22737"/>
                <a:gd name="T22" fmla="+- 0 1007 572"/>
                <a:gd name="T23" fmla="*/ 1007 h 804"/>
                <a:gd name="T24" fmla="+- 0 30757 8020"/>
                <a:gd name="T25" fmla="*/ T24 w 22737"/>
                <a:gd name="T26" fmla="+- 0 1073 572"/>
                <a:gd name="T27" fmla="*/ 1073 h 804"/>
                <a:gd name="T28" fmla="+- 0 30757 8020"/>
                <a:gd name="T29" fmla="*/ T28 w 22737"/>
                <a:gd name="T30" fmla="+- 0 1148 572"/>
                <a:gd name="T31" fmla="*/ 1148 h 804"/>
                <a:gd name="T32" fmla="+- 0 30757 8020"/>
                <a:gd name="T33" fmla="*/ T32 w 22737"/>
                <a:gd name="T34" fmla="+- 0 1228 572"/>
                <a:gd name="T35" fmla="*/ 1228 h 804"/>
                <a:gd name="T36" fmla="+- 0 30757 8020"/>
                <a:gd name="T37" fmla="*/ T36 w 22737"/>
                <a:gd name="T38" fmla="+- 0 1306 572"/>
                <a:gd name="T39" fmla="*/ 1306 h 804"/>
                <a:gd name="T40" fmla="+- 0 30757 8020"/>
                <a:gd name="T41" fmla="*/ T40 w 22737"/>
                <a:gd name="T42" fmla="+- 0 1375 572"/>
                <a:gd name="T43" fmla="*/ 1375 h 80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Lst>
              <a:rect l="0" t="0" r="r" b="b"/>
              <a:pathLst>
                <a:path w="22737" h="804">
                  <a:moveTo>
                    <a:pt x="0" y="8"/>
                  </a:moveTo>
                  <a:lnTo>
                    <a:pt x="29" y="29"/>
                  </a:lnTo>
                  <a:lnTo>
                    <a:pt x="18" y="12"/>
                  </a:lnTo>
                  <a:lnTo>
                    <a:pt x="35" y="0"/>
                  </a:lnTo>
                  <a:lnTo>
                    <a:pt x="0" y="8"/>
                  </a:lnTo>
                  <a:close/>
                  <a:moveTo>
                    <a:pt x="22737" y="435"/>
                  </a:moveTo>
                  <a:lnTo>
                    <a:pt x="22737" y="501"/>
                  </a:lnTo>
                  <a:lnTo>
                    <a:pt x="22737" y="576"/>
                  </a:lnTo>
                  <a:lnTo>
                    <a:pt x="22737" y="656"/>
                  </a:lnTo>
                  <a:lnTo>
                    <a:pt x="22737" y="734"/>
                  </a:lnTo>
                  <a:lnTo>
                    <a:pt x="22737" y="803"/>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92" name="Freeform 59">
              <a:extLst>
                <a:ext uri="{FF2B5EF4-FFF2-40B4-BE49-F238E27FC236}">
                  <a16:creationId xmlns:a16="http://schemas.microsoft.com/office/drawing/2014/main" id="{6D1A05B6-CBD8-7CAC-DF3A-FF366B2F1EC6}"/>
                </a:ext>
              </a:extLst>
            </p:cNvPr>
            <p:cNvSpPr>
              <a:spLocks/>
            </p:cNvSpPr>
            <p:nvPr/>
          </p:nvSpPr>
          <p:spPr bwMode="auto">
            <a:xfrm>
              <a:off x="30741" y="1361"/>
              <a:ext cx="30" cy="34"/>
            </a:xfrm>
            <a:custGeom>
              <a:avLst/>
              <a:gdLst>
                <a:gd name="T0" fmla="+- 0 30757 30742"/>
                <a:gd name="T1" fmla="*/ T0 w 30"/>
                <a:gd name="T2" fmla="+- 0 1394 1361"/>
                <a:gd name="T3" fmla="*/ 1394 h 34"/>
                <a:gd name="T4" fmla="+- 0 30742 30742"/>
                <a:gd name="T5" fmla="*/ T4 w 30"/>
                <a:gd name="T6" fmla="+- 0 1361 1361"/>
                <a:gd name="T7" fmla="*/ 1361 h 34"/>
                <a:gd name="T8" fmla="+- 0 30757 30742"/>
                <a:gd name="T9" fmla="*/ T8 w 30"/>
                <a:gd name="T10" fmla="+- 0 1376 1361"/>
                <a:gd name="T11" fmla="*/ 1376 h 34"/>
                <a:gd name="T12" fmla="+- 0 30771 30742"/>
                <a:gd name="T13" fmla="*/ T12 w 30"/>
                <a:gd name="T14" fmla="+- 0 1361 1361"/>
                <a:gd name="T15" fmla="*/ 1361 h 34"/>
                <a:gd name="T16" fmla="+- 0 30757 30742"/>
                <a:gd name="T17" fmla="*/ T16 w 30"/>
                <a:gd name="T18" fmla="+- 0 1394 1361"/>
                <a:gd name="T19" fmla="*/ 1394 h 34"/>
              </a:gdLst>
              <a:ahLst/>
              <a:cxnLst>
                <a:cxn ang="0">
                  <a:pos x="T1" y="T3"/>
                </a:cxn>
                <a:cxn ang="0">
                  <a:pos x="T5" y="T7"/>
                </a:cxn>
                <a:cxn ang="0">
                  <a:pos x="T9" y="T11"/>
                </a:cxn>
                <a:cxn ang="0">
                  <a:pos x="T13" y="T15"/>
                </a:cxn>
                <a:cxn ang="0">
                  <a:pos x="T17" y="T19"/>
                </a:cxn>
              </a:cxnLst>
              <a:rect l="0" t="0" r="r" b="b"/>
              <a:pathLst>
                <a:path w="30" h="34">
                  <a:moveTo>
                    <a:pt x="15" y="33"/>
                  </a:moveTo>
                  <a:lnTo>
                    <a:pt x="0" y="0"/>
                  </a:lnTo>
                  <a:lnTo>
                    <a:pt x="15" y="15"/>
                  </a:lnTo>
                  <a:lnTo>
                    <a:pt x="29" y="0"/>
                  </a:lnTo>
                  <a:lnTo>
                    <a:pt x="15" y="33"/>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93" name="AutoShape 58">
              <a:extLst>
                <a:ext uri="{FF2B5EF4-FFF2-40B4-BE49-F238E27FC236}">
                  <a16:creationId xmlns:a16="http://schemas.microsoft.com/office/drawing/2014/main" id="{2DC3FDED-2F72-BFA7-0D2C-7414CCF685FE}"/>
                </a:ext>
              </a:extLst>
            </p:cNvPr>
            <p:cNvSpPr>
              <a:spLocks/>
            </p:cNvSpPr>
            <p:nvPr/>
          </p:nvSpPr>
          <p:spPr bwMode="auto">
            <a:xfrm>
              <a:off x="9275" y="592"/>
              <a:ext cx="21496" cy="803"/>
            </a:xfrm>
            <a:custGeom>
              <a:avLst/>
              <a:gdLst>
                <a:gd name="T0" fmla="+- 0 30742 9275"/>
                <a:gd name="T1" fmla="*/ T0 w 21496"/>
                <a:gd name="T2" fmla="+- 0 1361 592"/>
                <a:gd name="T3" fmla="*/ 1361 h 803"/>
                <a:gd name="T4" fmla="+- 0 28509 9275"/>
                <a:gd name="T5" fmla="*/ T4 w 21496"/>
                <a:gd name="T6" fmla="+- 0 742 592"/>
                <a:gd name="T7" fmla="*/ 742 h 803"/>
                <a:gd name="T8" fmla="+- 0 28280 9275"/>
                <a:gd name="T9" fmla="*/ T8 w 21496"/>
                <a:gd name="T10" fmla="+- 0 620 592"/>
                <a:gd name="T11" fmla="*/ 620 h 803"/>
                <a:gd name="T12" fmla="+- 0 28241 9275"/>
                <a:gd name="T13" fmla="*/ T12 w 21496"/>
                <a:gd name="T14" fmla="+- 0 618 592"/>
                <a:gd name="T15" fmla="*/ 618 h 803"/>
                <a:gd name="T16" fmla="+- 0 28160 9275"/>
                <a:gd name="T17" fmla="*/ T16 w 21496"/>
                <a:gd name="T18" fmla="+- 0 616 592"/>
                <a:gd name="T19" fmla="*/ 616 h 803"/>
                <a:gd name="T20" fmla="+- 0 28040 9275"/>
                <a:gd name="T21" fmla="*/ T20 w 21496"/>
                <a:gd name="T22" fmla="+- 0 614 592"/>
                <a:gd name="T23" fmla="*/ 614 h 803"/>
                <a:gd name="T24" fmla="+- 0 27882 9275"/>
                <a:gd name="T25" fmla="*/ T24 w 21496"/>
                <a:gd name="T26" fmla="+- 0 612 592"/>
                <a:gd name="T27" fmla="*/ 612 h 803"/>
                <a:gd name="T28" fmla="+- 0 27688 9275"/>
                <a:gd name="T29" fmla="*/ T28 w 21496"/>
                <a:gd name="T30" fmla="+- 0 610 592"/>
                <a:gd name="T31" fmla="*/ 610 h 803"/>
                <a:gd name="T32" fmla="+- 0 27459 9275"/>
                <a:gd name="T33" fmla="*/ T32 w 21496"/>
                <a:gd name="T34" fmla="+- 0 609 592"/>
                <a:gd name="T35" fmla="*/ 609 h 803"/>
                <a:gd name="T36" fmla="+- 0 27198 9275"/>
                <a:gd name="T37" fmla="*/ T36 w 21496"/>
                <a:gd name="T38" fmla="+- 0 607 592"/>
                <a:gd name="T39" fmla="*/ 607 h 803"/>
                <a:gd name="T40" fmla="+- 0 26906 9275"/>
                <a:gd name="T41" fmla="*/ T40 w 21496"/>
                <a:gd name="T42" fmla="+- 0 606 592"/>
                <a:gd name="T43" fmla="*/ 606 h 803"/>
                <a:gd name="T44" fmla="+- 0 26585 9275"/>
                <a:gd name="T45" fmla="*/ T44 w 21496"/>
                <a:gd name="T46" fmla="+- 0 605 592"/>
                <a:gd name="T47" fmla="*/ 605 h 803"/>
                <a:gd name="T48" fmla="+- 0 26236 9275"/>
                <a:gd name="T49" fmla="*/ T48 w 21496"/>
                <a:gd name="T50" fmla="+- 0 603 592"/>
                <a:gd name="T51" fmla="*/ 603 h 803"/>
                <a:gd name="T52" fmla="+- 0 25861 9275"/>
                <a:gd name="T53" fmla="*/ T52 w 21496"/>
                <a:gd name="T54" fmla="+- 0 602 592"/>
                <a:gd name="T55" fmla="*/ 602 h 803"/>
                <a:gd name="T56" fmla="+- 0 25462 9275"/>
                <a:gd name="T57" fmla="*/ T56 w 21496"/>
                <a:gd name="T58" fmla="+- 0 602 592"/>
                <a:gd name="T59" fmla="*/ 602 h 803"/>
                <a:gd name="T60" fmla="+- 0 25040 9275"/>
                <a:gd name="T61" fmla="*/ T60 w 21496"/>
                <a:gd name="T62" fmla="+- 0 601 592"/>
                <a:gd name="T63" fmla="*/ 601 h 803"/>
                <a:gd name="T64" fmla="+- 0 24598 9275"/>
                <a:gd name="T65" fmla="*/ T64 w 21496"/>
                <a:gd name="T66" fmla="+- 0 600 592"/>
                <a:gd name="T67" fmla="*/ 600 h 803"/>
                <a:gd name="T68" fmla="+- 0 24137 9275"/>
                <a:gd name="T69" fmla="*/ T68 w 21496"/>
                <a:gd name="T70" fmla="+- 0 599 592"/>
                <a:gd name="T71" fmla="*/ 599 h 803"/>
                <a:gd name="T72" fmla="+- 0 23658 9275"/>
                <a:gd name="T73" fmla="*/ T72 w 21496"/>
                <a:gd name="T74" fmla="+- 0 599 592"/>
                <a:gd name="T75" fmla="*/ 599 h 803"/>
                <a:gd name="T76" fmla="+- 0 23164 9275"/>
                <a:gd name="T77" fmla="*/ T76 w 21496"/>
                <a:gd name="T78" fmla="+- 0 598 592"/>
                <a:gd name="T79" fmla="*/ 598 h 803"/>
                <a:gd name="T80" fmla="+- 0 22656 9275"/>
                <a:gd name="T81" fmla="*/ T80 w 21496"/>
                <a:gd name="T82" fmla="+- 0 598 592"/>
                <a:gd name="T83" fmla="*/ 598 h 803"/>
                <a:gd name="T84" fmla="+- 0 22136 9275"/>
                <a:gd name="T85" fmla="*/ T84 w 21496"/>
                <a:gd name="T86" fmla="+- 0 597 592"/>
                <a:gd name="T87" fmla="*/ 597 h 803"/>
                <a:gd name="T88" fmla="+- 0 21605 9275"/>
                <a:gd name="T89" fmla="*/ T88 w 21496"/>
                <a:gd name="T90" fmla="+- 0 597 592"/>
                <a:gd name="T91" fmla="*/ 597 h 803"/>
                <a:gd name="T92" fmla="+- 0 21065 9275"/>
                <a:gd name="T93" fmla="*/ T92 w 21496"/>
                <a:gd name="T94" fmla="+- 0 597 592"/>
                <a:gd name="T95" fmla="*/ 597 h 803"/>
                <a:gd name="T96" fmla="+- 0 20519 9275"/>
                <a:gd name="T97" fmla="*/ T96 w 21496"/>
                <a:gd name="T98" fmla="+- 0 597 592"/>
                <a:gd name="T99" fmla="*/ 597 h 803"/>
                <a:gd name="T100" fmla="+- 0 19967 9275"/>
                <a:gd name="T101" fmla="*/ T100 w 21496"/>
                <a:gd name="T102" fmla="+- 0 596 592"/>
                <a:gd name="T103" fmla="*/ 596 h 803"/>
                <a:gd name="T104" fmla="+- 0 19411 9275"/>
                <a:gd name="T105" fmla="*/ T104 w 21496"/>
                <a:gd name="T106" fmla="+- 0 596 592"/>
                <a:gd name="T107" fmla="*/ 596 h 803"/>
                <a:gd name="T108" fmla="+- 0 18853 9275"/>
                <a:gd name="T109" fmla="*/ T108 w 21496"/>
                <a:gd name="T110" fmla="+- 0 596 592"/>
                <a:gd name="T111" fmla="*/ 596 h 803"/>
                <a:gd name="T112" fmla="+- 0 18295 9275"/>
                <a:gd name="T113" fmla="*/ T112 w 21496"/>
                <a:gd name="T114" fmla="+- 0 596 592"/>
                <a:gd name="T115" fmla="*/ 596 h 803"/>
                <a:gd name="T116" fmla="+- 0 17739 9275"/>
                <a:gd name="T117" fmla="*/ T116 w 21496"/>
                <a:gd name="T118" fmla="+- 0 596 592"/>
                <a:gd name="T119" fmla="*/ 596 h 803"/>
                <a:gd name="T120" fmla="+- 0 17185 9275"/>
                <a:gd name="T121" fmla="*/ T120 w 21496"/>
                <a:gd name="T122" fmla="+- 0 596 592"/>
                <a:gd name="T123" fmla="*/ 596 h 803"/>
                <a:gd name="T124" fmla="+- 0 16637 9275"/>
                <a:gd name="T125" fmla="*/ T124 w 21496"/>
                <a:gd name="T126" fmla="+- 0 596 592"/>
                <a:gd name="T127" fmla="*/ 596 h 803"/>
                <a:gd name="T128" fmla="+- 0 16095 9275"/>
                <a:gd name="T129" fmla="*/ T128 w 21496"/>
                <a:gd name="T130" fmla="+- 0 596 592"/>
                <a:gd name="T131" fmla="*/ 596 h 803"/>
                <a:gd name="T132" fmla="+- 0 15561 9275"/>
                <a:gd name="T133" fmla="*/ T132 w 21496"/>
                <a:gd name="T134" fmla="+- 0 596 592"/>
                <a:gd name="T135" fmla="*/ 596 h 803"/>
                <a:gd name="T136" fmla="+- 0 15038 9275"/>
                <a:gd name="T137" fmla="*/ T136 w 21496"/>
                <a:gd name="T138" fmla="+- 0 596 592"/>
                <a:gd name="T139" fmla="*/ 596 h 803"/>
                <a:gd name="T140" fmla="+- 0 14526 9275"/>
                <a:gd name="T141" fmla="*/ T140 w 21496"/>
                <a:gd name="T142" fmla="+- 0 596 592"/>
                <a:gd name="T143" fmla="*/ 596 h 803"/>
                <a:gd name="T144" fmla="+- 0 14027 9275"/>
                <a:gd name="T145" fmla="*/ T144 w 21496"/>
                <a:gd name="T146" fmla="+- 0 596 592"/>
                <a:gd name="T147" fmla="*/ 596 h 803"/>
                <a:gd name="T148" fmla="+- 0 13544 9275"/>
                <a:gd name="T149" fmla="*/ T148 w 21496"/>
                <a:gd name="T150" fmla="+- 0 596 592"/>
                <a:gd name="T151" fmla="*/ 596 h 803"/>
                <a:gd name="T152" fmla="+- 0 13077 9275"/>
                <a:gd name="T153" fmla="*/ T152 w 21496"/>
                <a:gd name="T154" fmla="+- 0 596 592"/>
                <a:gd name="T155" fmla="*/ 596 h 803"/>
                <a:gd name="T156" fmla="+- 0 12629 9275"/>
                <a:gd name="T157" fmla="*/ T156 w 21496"/>
                <a:gd name="T158" fmla="+- 0 596 592"/>
                <a:gd name="T159" fmla="*/ 596 h 803"/>
                <a:gd name="T160" fmla="+- 0 12201 9275"/>
                <a:gd name="T161" fmla="*/ T160 w 21496"/>
                <a:gd name="T162" fmla="+- 0 596 592"/>
                <a:gd name="T163" fmla="*/ 596 h 803"/>
                <a:gd name="T164" fmla="+- 0 11795 9275"/>
                <a:gd name="T165" fmla="*/ T164 w 21496"/>
                <a:gd name="T166" fmla="+- 0 596 592"/>
                <a:gd name="T167" fmla="*/ 596 h 803"/>
                <a:gd name="T168" fmla="+- 0 11413 9275"/>
                <a:gd name="T169" fmla="*/ T168 w 21496"/>
                <a:gd name="T170" fmla="+- 0 596 592"/>
                <a:gd name="T171" fmla="*/ 596 h 803"/>
                <a:gd name="T172" fmla="+- 0 11056 9275"/>
                <a:gd name="T173" fmla="*/ T172 w 21496"/>
                <a:gd name="T174" fmla="+- 0 596 592"/>
                <a:gd name="T175" fmla="*/ 596 h 803"/>
                <a:gd name="T176" fmla="+- 0 10726 9275"/>
                <a:gd name="T177" fmla="*/ T176 w 21496"/>
                <a:gd name="T178" fmla="+- 0 596 592"/>
                <a:gd name="T179" fmla="*/ 596 h 803"/>
                <a:gd name="T180" fmla="+- 0 10425 9275"/>
                <a:gd name="T181" fmla="*/ T180 w 21496"/>
                <a:gd name="T182" fmla="+- 0 596 592"/>
                <a:gd name="T183" fmla="*/ 596 h 803"/>
                <a:gd name="T184" fmla="+- 0 10155 9275"/>
                <a:gd name="T185" fmla="*/ T184 w 21496"/>
                <a:gd name="T186" fmla="+- 0 595 592"/>
                <a:gd name="T187" fmla="*/ 595 h 803"/>
                <a:gd name="T188" fmla="+- 0 9916 9275"/>
                <a:gd name="T189" fmla="*/ T188 w 21496"/>
                <a:gd name="T190" fmla="+- 0 595 592"/>
                <a:gd name="T191" fmla="*/ 595 h 803"/>
                <a:gd name="T192" fmla="+- 0 9712 9275"/>
                <a:gd name="T193" fmla="*/ T192 w 21496"/>
                <a:gd name="T194" fmla="+- 0 594 592"/>
                <a:gd name="T195" fmla="*/ 594 h 803"/>
                <a:gd name="T196" fmla="+- 0 9543 9275"/>
                <a:gd name="T197" fmla="*/ T196 w 21496"/>
                <a:gd name="T198" fmla="+- 0 594 592"/>
                <a:gd name="T199" fmla="*/ 594 h 803"/>
                <a:gd name="T200" fmla="+- 0 9411 9275"/>
                <a:gd name="T201" fmla="*/ T200 w 21496"/>
                <a:gd name="T202" fmla="+- 0 593 592"/>
                <a:gd name="T203" fmla="*/ 593 h 803"/>
                <a:gd name="T204" fmla="+- 0 9318 9275"/>
                <a:gd name="T205" fmla="*/ T204 w 21496"/>
                <a:gd name="T206" fmla="+- 0 593 592"/>
                <a:gd name="T207" fmla="*/ 593 h 8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Lst>
              <a:rect l="0" t="0" r="r" b="b"/>
              <a:pathLst>
                <a:path w="21496" h="803">
                  <a:moveTo>
                    <a:pt x="21482" y="802"/>
                  </a:moveTo>
                  <a:lnTo>
                    <a:pt x="21496" y="769"/>
                  </a:lnTo>
                  <a:lnTo>
                    <a:pt x="21482" y="784"/>
                  </a:lnTo>
                  <a:lnTo>
                    <a:pt x="21467" y="769"/>
                  </a:lnTo>
                  <a:lnTo>
                    <a:pt x="21482" y="802"/>
                  </a:lnTo>
                  <a:close/>
                  <a:moveTo>
                    <a:pt x="19369" y="245"/>
                  </a:moveTo>
                  <a:lnTo>
                    <a:pt x="19303" y="199"/>
                  </a:lnTo>
                  <a:lnTo>
                    <a:pt x="19234" y="150"/>
                  </a:lnTo>
                  <a:lnTo>
                    <a:pt x="19161" y="102"/>
                  </a:lnTo>
                  <a:lnTo>
                    <a:pt x="19086" y="61"/>
                  </a:lnTo>
                  <a:lnTo>
                    <a:pt x="19008" y="29"/>
                  </a:lnTo>
                  <a:lnTo>
                    <a:pt x="19005" y="28"/>
                  </a:lnTo>
                  <a:lnTo>
                    <a:pt x="18999" y="28"/>
                  </a:lnTo>
                  <a:lnTo>
                    <a:pt x="18991" y="27"/>
                  </a:lnTo>
                  <a:lnTo>
                    <a:pt x="18979" y="27"/>
                  </a:lnTo>
                  <a:lnTo>
                    <a:pt x="18966" y="26"/>
                  </a:lnTo>
                  <a:lnTo>
                    <a:pt x="18949" y="26"/>
                  </a:lnTo>
                  <a:lnTo>
                    <a:pt x="18930" y="25"/>
                  </a:lnTo>
                  <a:lnTo>
                    <a:pt x="18909" y="24"/>
                  </a:lnTo>
                  <a:lnTo>
                    <a:pt x="18885" y="24"/>
                  </a:lnTo>
                  <a:lnTo>
                    <a:pt x="18859" y="23"/>
                  </a:lnTo>
                  <a:lnTo>
                    <a:pt x="18830" y="23"/>
                  </a:lnTo>
                  <a:lnTo>
                    <a:pt x="18798" y="22"/>
                  </a:lnTo>
                  <a:lnTo>
                    <a:pt x="18765" y="22"/>
                  </a:lnTo>
                  <a:lnTo>
                    <a:pt x="18729" y="21"/>
                  </a:lnTo>
                  <a:lnTo>
                    <a:pt x="18690" y="21"/>
                  </a:lnTo>
                  <a:lnTo>
                    <a:pt x="18650" y="21"/>
                  </a:lnTo>
                  <a:lnTo>
                    <a:pt x="18607" y="20"/>
                  </a:lnTo>
                  <a:lnTo>
                    <a:pt x="18562" y="20"/>
                  </a:lnTo>
                  <a:lnTo>
                    <a:pt x="18514" y="19"/>
                  </a:lnTo>
                  <a:lnTo>
                    <a:pt x="18465" y="19"/>
                  </a:lnTo>
                  <a:lnTo>
                    <a:pt x="18413" y="18"/>
                  </a:lnTo>
                  <a:lnTo>
                    <a:pt x="18359" y="18"/>
                  </a:lnTo>
                  <a:lnTo>
                    <a:pt x="18303" y="18"/>
                  </a:lnTo>
                  <a:lnTo>
                    <a:pt x="18245" y="17"/>
                  </a:lnTo>
                  <a:lnTo>
                    <a:pt x="18184" y="17"/>
                  </a:lnTo>
                  <a:lnTo>
                    <a:pt x="18122" y="16"/>
                  </a:lnTo>
                  <a:lnTo>
                    <a:pt x="18058" y="16"/>
                  </a:lnTo>
                  <a:lnTo>
                    <a:pt x="17991" y="16"/>
                  </a:lnTo>
                  <a:lnTo>
                    <a:pt x="17923" y="15"/>
                  </a:lnTo>
                  <a:lnTo>
                    <a:pt x="17853" y="15"/>
                  </a:lnTo>
                  <a:lnTo>
                    <a:pt x="17781" y="15"/>
                  </a:lnTo>
                  <a:lnTo>
                    <a:pt x="17707" y="14"/>
                  </a:lnTo>
                  <a:lnTo>
                    <a:pt x="17631" y="14"/>
                  </a:lnTo>
                  <a:lnTo>
                    <a:pt x="17553" y="14"/>
                  </a:lnTo>
                  <a:lnTo>
                    <a:pt x="17474" y="13"/>
                  </a:lnTo>
                  <a:lnTo>
                    <a:pt x="17393" y="13"/>
                  </a:lnTo>
                  <a:lnTo>
                    <a:pt x="17310" y="13"/>
                  </a:lnTo>
                  <a:lnTo>
                    <a:pt x="17225" y="12"/>
                  </a:lnTo>
                  <a:lnTo>
                    <a:pt x="17138" y="12"/>
                  </a:lnTo>
                  <a:lnTo>
                    <a:pt x="17050" y="12"/>
                  </a:lnTo>
                  <a:lnTo>
                    <a:pt x="16961" y="11"/>
                  </a:lnTo>
                  <a:lnTo>
                    <a:pt x="16869" y="11"/>
                  </a:lnTo>
                  <a:lnTo>
                    <a:pt x="16776" y="11"/>
                  </a:lnTo>
                  <a:lnTo>
                    <a:pt x="16682" y="11"/>
                  </a:lnTo>
                  <a:lnTo>
                    <a:pt x="16586" y="10"/>
                  </a:lnTo>
                  <a:lnTo>
                    <a:pt x="16488" y="10"/>
                  </a:lnTo>
                  <a:lnTo>
                    <a:pt x="16389" y="10"/>
                  </a:lnTo>
                  <a:lnTo>
                    <a:pt x="16289" y="10"/>
                  </a:lnTo>
                  <a:lnTo>
                    <a:pt x="16187" y="10"/>
                  </a:lnTo>
                  <a:lnTo>
                    <a:pt x="16083" y="9"/>
                  </a:lnTo>
                  <a:lnTo>
                    <a:pt x="15979" y="9"/>
                  </a:lnTo>
                  <a:lnTo>
                    <a:pt x="15873" y="9"/>
                  </a:lnTo>
                  <a:lnTo>
                    <a:pt x="15765" y="9"/>
                  </a:lnTo>
                  <a:lnTo>
                    <a:pt x="15657" y="8"/>
                  </a:lnTo>
                  <a:lnTo>
                    <a:pt x="15547" y="8"/>
                  </a:lnTo>
                  <a:lnTo>
                    <a:pt x="15436" y="8"/>
                  </a:lnTo>
                  <a:lnTo>
                    <a:pt x="15323" y="8"/>
                  </a:lnTo>
                  <a:lnTo>
                    <a:pt x="15210" y="8"/>
                  </a:lnTo>
                  <a:lnTo>
                    <a:pt x="15095" y="8"/>
                  </a:lnTo>
                  <a:lnTo>
                    <a:pt x="14979" y="7"/>
                  </a:lnTo>
                  <a:lnTo>
                    <a:pt x="14862" y="7"/>
                  </a:lnTo>
                  <a:lnTo>
                    <a:pt x="14744" y="7"/>
                  </a:lnTo>
                  <a:lnTo>
                    <a:pt x="14625" y="7"/>
                  </a:lnTo>
                  <a:lnTo>
                    <a:pt x="14504" y="7"/>
                  </a:lnTo>
                  <a:lnTo>
                    <a:pt x="14383" y="7"/>
                  </a:lnTo>
                  <a:lnTo>
                    <a:pt x="14261" y="7"/>
                  </a:lnTo>
                  <a:lnTo>
                    <a:pt x="14138" y="6"/>
                  </a:lnTo>
                  <a:lnTo>
                    <a:pt x="14014" y="6"/>
                  </a:lnTo>
                  <a:lnTo>
                    <a:pt x="13889" y="6"/>
                  </a:lnTo>
                  <a:lnTo>
                    <a:pt x="13763" y="6"/>
                  </a:lnTo>
                  <a:lnTo>
                    <a:pt x="13637" y="6"/>
                  </a:lnTo>
                  <a:lnTo>
                    <a:pt x="13509" y="6"/>
                  </a:lnTo>
                  <a:lnTo>
                    <a:pt x="13381" y="6"/>
                  </a:lnTo>
                  <a:lnTo>
                    <a:pt x="13252" y="6"/>
                  </a:lnTo>
                  <a:lnTo>
                    <a:pt x="13122" y="6"/>
                  </a:lnTo>
                  <a:lnTo>
                    <a:pt x="12992" y="5"/>
                  </a:lnTo>
                  <a:lnTo>
                    <a:pt x="12861" y="5"/>
                  </a:lnTo>
                  <a:lnTo>
                    <a:pt x="12729" y="5"/>
                  </a:lnTo>
                  <a:lnTo>
                    <a:pt x="12597" y="5"/>
                  </a:lnTo>
                  <a:lnTo>
                    <a:pt x="12464" y="5"/>
                  </a:lnTo>
                  <a:lnTo>
                    <a:pt x="12330" y="5"/>
                  </a:lnTo>
                  <a:lnTo>
                    <a:pt x="12196" y="5"/>
                  </a:lnTo>
                  <a:lnTo>
                    <a:pt x="12061" y="5"/>
                  </a:lnTo>
                  <a:lnTo>
                    <a:pt x="11926" y="5"/>
                  </a:lnTo>
                  <a:lnTo>
                    <a:pt x="11790" y="5"/>
                  </a:lnTo>
                  <a:lnTo>
                    <a:pt x="11654" y="5"/>
                  </a:lnTo>
                  <a:lnTo>
                    <a:pt x="11518" y="5"/>
                  </a:lnTo>
                  <a:lnTo>
                    <a:pt x="11381" y="5"/>
                  </a:lnTo>
                  <a:lnTo>
                    <a:pt x="11244" y="5"/>
                  </a:lnTo>
                  <a:lnTo>
                    <a:pt x="11106" y="5"/>
                  </a:lnTo>
                  <a:lnTo>
                    <a:pt x="10968" y="4"/>
                  </a:lnTo>
                  <a:lnTo>
                    <a:pt x="10830" y="4"/>
                  </a:lnTo>
                  <a:lnTo>
                    <a:pt x="10692" y="4"/>
                  </a:lnTo>
                  <a:lnTo>
                    <a:pt x="10553" y="4"/>
                  </a:lnTo>
                  <a:lnTo>
                    <a:pt x="10414" y="4"/>
                  </a:lnTo>
                  <a:lnTo>
                    <a:pt x="10275" y="4"/>
                  </a:lnTo>
                  <a:lnTo>
                    <a:pt x="10136" y="4"/>
                  </a:lnTo>
                  <a:lnTo>
                    <a:pt x="9997" y="4"/>
                  </a:lnTo>
                  <a:lnTo>
                    <a:pt x="9857" y="4"/>
                  </a:lnTo>
                  <a:lnTo>
                    <a:pt x="9718" y="4"/>
                  </a:lnTo>
                  <a:lnTo>
                    <a:pt x="9578" y="4"/>
                  </a:lnTo>
                  <a:lnTo>
                    <a:pt x="9439" y="4"/>
                  </a:lnTo>
                  <a:lnTo>
                    <a:pt x="9299" y="4"/>
                  </a:lnTo>
                  <a:lnTo>
                    <a:pt x="9160" y="4"/>
                  </a:lnTo>
                  <a:lnTo>
                    <a:pt x="9020" y="4"/>
                  </a:lnTo>
                  <a:lnTo>
                    <a:pt x="8881" y="4"/>
                  </a:lnTo>
                  <a:lnTo>
                    <a:pt x="8742" y="4"/>
                  </a:lnTo>
                  <a:lnTo>
                    <a:pt x="8603" y="4"/>
                  </a:lnTo>
                  <a:lnTo>
                    <a:pt x="8464" y="4"/>
                  </a:lnTo>
                  <a:lnTo>
                    <a:pt x="8325" y="4"/>
                  </a:lnTo>
                  <a:lnTo>
                    <a:pt x="8187" y="4"/>
                  </a:lnTo>
                  <a:lnTo>
                    <a:pt x="8048" y="4"/>
                  </a:lnTo>
                  <a:lnTo>
                    <a:pt x="7910" y="4"/>
                  </a:lnTo>
                  <a:lnTo>
                    <a:pt x="7773" y="4"/>
                  </a:lnTo>
                  <a:lnTo>
                    <a:pt x="7635" y="4"/>
                  </a:lnTo>
                  <a:lnTo>
                    <a:pt x="7498" y="4"/>
                  </a:lnTo>
                  <a:lnTo>
                    <a:pt x="7362" y="4"/>
                  </a:lnTo>
                  <a:lnTo>
                    <a:pt x="7226" y="4"/>
                  </a:lnTo>
                  <a:lnTo>
                    <a:pt x="7090" y="4"/>
                  </a:lnTo>
                  <a:lnTo>
                    <a:pt x="6955" y="4"/>
                  </a:lnTo>
                  <a:lnTo>
                    <a:pt x="6820" y="4"/>
                  </a:lnTo>
                  <a:lnTo>
                    <a:pt x="6686" y="4"/>
                  </a:lnTo>
                  <a:lnTo>
                    <a:pt x="6552" y="4"/>
                  </a:lnTo>
                  <a:lnTo>
                    <a:pt x="6419" y="4"/>
                  </a:lnTo>
                  <a:lnTo>
                    <a:pt x="6286" y="4"/>
                  </a:lnTo>
                  <a:lnTo>
                    <a:pt x="6154" y="4"/>
                  </a:lnTo>
                  <a:lnTo>
                    <a:pt x="6023" y="4"/>
                  </a:lnTo>
                  <a:lnTo>
                    <a:pt x="5893" y="4"/>
                  </a:lnTo>
                  <a:lnTo>
                    <a:pt x="5763" y="4"/>
                  </a:lnTo>
                  <a:lnTo>
                    <a:pt x="5634" y="4"/>
                  </a:lnTo>
                  <a:lnTo>
                    <a:pt x="5505" y="4"/>
                  </a:lnTo>
                  <a:lnTo>
                    <a:pt x="5378" y="4"/>
                  </a:lnTo>
                  <a:lnTo>
                    <a:pt x="5251" y="4"/>
                  </a:lnTo>
                  <a:lnTo>
                    <a:pt x="5125" y="4"/>
                  </a:lnTo>
                  <a:lnTo>
                    <a:pt x="5000" y="4"/>
                  </a:lnTo>
                  <a:lnTo>
                    <a:pt x="4876" y="4"/>
                  </a:lnTo>
                  <a:lnTo>
                    <a:pt x="4752" y="4"/>
                  </a:lnTo>
                  <a:lnTo>
                    <a:pt x="4630" y="4"/>
                  </a:lnTo>
                  <a:lnTo>
                    <a:pt x="4509" y="4"/>
                  </a:lnTo>
                  <a:lnTo>
                    <a:pt x="4388" y="4"/>
                  </a:lnTo>
                  <a:lnTo>
                    <a:pt x="4269" y="4"/>
                  </a:lnTo>
                  <a:lnTo>
                    <a:pt x="4151" y="4"/>
                  </a:lnTo>
                  <a:lnTo>
                    <a:pt x="4033" y="4"/>
                  </a:lnTo>
                  <a:lnTo>
                    <a:pt x="3917" y="4"/>
                  </a:lnTo>
                  <a:lnTo>
                    <a:pt x="3802" y="4"/>
                  </a:lnTo>
                  <a:lnTo>
                    <a:pt x="3688" y="4"/>
                  </a:lnTo>
                  <a:lnTo>
                    <a:pt x="3576" y="4"/>
                  </a:lnTo>
                  <a:lnTo>
                    <a:pt x="3464" y="4"/>
                  </a:lnTo>
                  <a:lnTo>
                    <a:pt x="3354" y="4"/>
                  </a:lnTo>
                  <a:lnTo>
                    <a:pt x="3245" y="4"/>
                  </a:lnTo>
                  <a:lnTo>
                    <a:pt x="3138" y="4"/>
                  </a:lnTo>
                  <a:lnTo>
                    <a:pt x="3031" y="4"/>
                  </a:lnTo>
                  <a:lnTo>
                    <a:pt x="2926" y="4"/>
                  </a:lnTo>
                  <a:lnTo>
                    <a:pt x="2823" y="4"/>
                  </a:lnTo>
                  <a:lnTo>
                    <a:pt x="2720" y="4"/>
                  </a:lnTo>
                  <a:lnTo>
                    <a:pt x="2620" y="4"/>
                  </a:lnTo>
                  <a:lnTo>
                    <a:pt x="2520" y="4"/>
                  </a:lnTo>
                  <a:lnTo>
                    <a:pt x="2423" y="4"/>
                  </a:lnTo>
                  <a:lnTo>
                    <a:pt x="2326" y="4"/>
                  </a:lnTo>
                  <a:lnTo>
                    <a:pt x="2231" y="4"/>
                  </a:lnTo>
                  <a:lnTo>
                    <a:pt x="2138" y="4"/>
                  </a:lnTo>
                  <a:lnTo>
                    <a:pt x="2046" y="4"/>
                  </a:lnTo>
                  <a:lnTo>
                    <a:pt x="1956" y="4"/>
                  </a:lnTo>
                  <a:lnTo>
                    <a:pt x="1868" y="4"/>
                  </a:lnTo>
                  <a:lnTo>
                    <a:pt x="1781" y="4"/>
                  </a:lnTo>
                  <a:lnTo>
                    <a:pt x="1696" y="4"/>
                  </a:lnTo>
                  <a:lnTo>
                    <a:pt x="1613" y="4"/>
                  </a:lnTo>
                  <a:lnTo>
                    <a:pt x="1531" y="4"/>
                  </a:lnTo>
                  <a:lnTo>
                    <a:pt x="1451" y="4"/>
                  </a:lnTo>
                  <a:lnTo>
                    <a:pt x="1373" y="4"/>
                  </a:lnTo>
                  <a:lnTo>
                    <a:pt x="1297" y="4"/>
                  </a:lnTo>
                  <a:lnTo>
                    <a:pt x="1223" y="4"/>
                  </a:lnTo>
                  <a:lnTo>
                    <a:pt x="1150" y="4"/>
                  </a:lnTo>
                  <a:lnTo>
                    <a:pt x="1080" y="3"/>
                  </a:lnTo>
                  <a:lnTo>
                    <a:pt x="1011" y="3"/>
                  </a:lnTo>
                  <a:lnTo>
                    <a:pt x="944" y="3"/>
                  </a:lnTo>
                  <a:lnTo>
                    <a:pt x="880" y="3"/>
                  </a:lnTo>
                  <a:lnTo>
                    <a:pt x="817" y="3"/>
                  </a:lnTo>
                  <a:lnTo>
                    <a:pt x="756" y="3"/>
                  </a:lnTo>
                  <a:lnTo>
                    <a:pt x="698" y="3"/>
                  </a:lnTo>
                  <a:lnTo>
                    <a:pt x="641" y="3"/>
                  </a:lnTo>
                  <a:lnTo>
                    <a:pt x="587" y="3"/>
                  </a:lnTo>
                  <a:lnTo>
                    <a:pt x="534" y="3"/>
                  </a:lnTo>
                  <a:lnTo>
                    <a:pt x="484" y="3"/>
                  </a:lnTo>
                  <a:lnTo>
                    <a:pt x="437" y="2"/>
                  </a:lnTo>
                  <a:lnTo>
                    <a:pt x="391" y="2"/>
                  </a:lnTo>
                  <a:lnTo>
                    <a:pt x="348" y="2"/>
                  </a:lnTo>
                  <a:lnTo>
                    <a:pt x="306" y="2"/>
                  </a:lnTo>
                  <a:lnTo>
                    <a:pt x="268" y="2"/>
                  </a:lnTo>
                  <a:lnTo>
                    <a:pt x="231" y="2"/>
                  </a:lnTo>
                  <a:lnTo>
                    <a:pt x="197" y="2"/>
                  </a:lnTo>
                  <a:lnTo>
                    <a:pt x="165" y="2"/>
                  </a:lnTo>
                  <a:lnTo>
                    <a:pt x="136" y="1"/>
                  </a:lnTo>
                  <a:lnTo>
                    <a:pt x="109" y="1"/>
                  </a:lnTo>
                  <a:lnTo>
                    <a:pt x="85" y="1"/>
                  </a:lnTo>
                  <a:lnTo>
                    <a:pt x="63" y="1"/>
                  </a:lnTo>
                  <a:lnTo>
                    <a:pt x="43" y="1"/>
                  </a:lnTo>
                  <a:lnTo>
                    <a:pt x="26" y="1"/>
                  </a:lnTo>
                  <a:lnTo>
                    <a:pt x="12" y="0"/>
                  </a:lnTo>
                  <a:lnTo>
                    <a:pt x="0" y="0"/>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94" name="Freeform 57">
              <a:extLst>
                <a:ext uri="{FF2B5EF4-FFF2-40B4-BE49-F238E27FC236}">
                  <a16:creationId xmlns:a16="http://schemas.microsoft.com/office/drawing/2014/main" id="{BEEE08AE-3379-7E25-B707-69389CAE7EEA}"/>
                </a:ext>
              </a:extLst>
            </p:cNvPr>
            <p:cNvSpPr>
              <a:spLocks/>
            </p:cNvSpPr>
            <p:nvPr/>
          </p:nvSpPr>
          <p:spPr bwMode="auto">
            <a:xfrm>
              <a:off x="9256" y="577"/>
              <a:ext cx="34" cy="30"/>
            </a:xfrm>
            <a:custGeom>
              <a:avLst/>
              <a:gdLst>
                <a:gd name="T0" fmla="+- 0 9289 9257"/>
                <a:gd name="T1" fmla="*/ T0 w 34"/>
                <a:gd name="T2" fmla="+- 0 607 578"/>
                <a:gd name="T3" fmla="*/ 607 h 30"/>
                <a:gd name="T4" fmla="+- 0 9257 9257"/>
                <a:gd name="T5" fmla="*/ T4 w 34"/>
                <a:gd name="T6" fmla="+- 0 592 578"/>
                <a:gd name="T7" fmla="*/ 592 h 30"/>
                <a:gd name="T8" fmla="+- 0 9290 9257"/>
                <a:gd name="T9" fmla="*/ T8 w 34"/>
                <a:gd name="T10" fmla="+- 0 578 578"/>
                <a:gd name="T11" fmla="*/ 578 h 30"/>
                <a:gd name="T12" fmla="+- 0 9275 9257"/>
                <a:gd name="T13" fmla="*/ T12 w 34"/>
                <a:gd name="T14" fmla="+- 0 592 578"/>
                <a:gd name="T15" fmla="*/ 592 h 30"/>
                <a:gd name="T16" fmla="+- 0 9289 9257"/>
                <a:gd name="T17" fmla="*/ T16 w 34"/>
                <a:gd name="T18" fmla="+- 0 607 578"/>
                <a:gd name="T19" fmla="*/ 607 h 30"/>
              </a:gdLst>
              <a:ahLst/>
              <a:cxnLst>
                <a:cxn ang="0">
                  <a:pos x="T1" y="T3"/>
                </a:cxn>
                <a:cxn ang="0">
                  <a:pos x="T5" y="T7"/>
                </a:cxn>
                <a:cxn ang="0">
                  <a:pos x="T9" y="T11"/>
                </a:cxn>
                <a:cxn ang="0">
                  <a:pos x="T13" y="T15"/>
                </a:cxn>
                <a:cxn ang="0">
                  <a:pos x="T17" y="T19"/>
                </a:cxn>
              </a:cxnLst>
              <a:rect l="0" t="0" r="r" b="b"/>
              <a:pathLst>
                <a:path w="34" h="30">
                  <a:moveTo>
                    <a:pt x="32" y="29"/>
                  </a:moveTo>
                  <a:lnTo>
                    <a:pt x="0" y="14"/>
                  </a:lnTo>
                  <a:lnTo>
                    <a:pt x="33" y="0"/>
                  </a:lnTo>
                  <a:lnTo>
                    <a:pt x="18" y="14"/>
                  </a:lnTo>
                  <a:lnTo>
                    <a:pt x="32" y="29"/>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95" name="AutoShape 56">
              <a:extLst>
                <a:ext uri="{FF2B5EF4-FFF2-40B4-BE49-F238E27FC236}">
                  <a16:creationId xmlns:a16="http://schemas.microsoft.com/office/drawing/2014/main" id="{25C462DA-90CF-ACFB-867A-7C68C57E83B6}"/>
                </a:ext>
              </a:extLst>
            </p:cNvPr>
            <p:cNvSpPr>
              <a:spLocks/>
            </p:cNvSpPr>
            <p:nvPr/>
          </p:nvSpPr>
          <p:spPr bwMode="auto">
            <a:xfrm>
              <a:off x="9256" y="577"/>
              <a:ext cx="19487" cy="260"/>
            </a:xfrm>
            <a:custGeom>
              <a:avLst/>
              <a:gdLst>
                <a:gd name="T0" fmla="+- 0 9290 9257"/>
                <a:gd name="T1" fmla="*/ T0 w 19487"/>
                <a:gd name="T2" fmla="+- 0 578 578"/>
                <a:gd name="T3" fmla="*/ 578 h 260"/>
                <a:gd name="T4" fmla="+- 0 28631 9257"/>
                <a:gd name="T5" fmla="*/ T4 w 19487"/>
                <a:gd name="T6" fmla="+- 0 742 578"/>
                <a:gd name="T7" fmla="*/ 742 h 260"/>
                <a:gd name="T8" fmla="+- 0 28408 9257"/>
                <a:gd name="T9" fmla="*/ T8 w 19487"/>
                <a:gd name="T10" fmla="+- 0 620 578"/>
                <a:gd name="T11" fmla="*/ 620 h 260"/>
                <a:gd name="T12" fmla="+- 0 28368 9257"/>
                <a:gd name="T13" fmla="*/ T12 w 19487"/>
                <a:gd name="T14" fmla="+- 0 618 578"/>
                <a:gd name="T15" fmla="*/ 618 h 260"/>
                <a:gd name="T16" fmla="+- 0 28285 9257"/>
                <a:gd name="T17" fmla="*/ T16 w 19487"/>
                <a:gd name="T18" fmla="+- 0 616 578"/>
                <a:gd name="T19" fmla="*/ 616 h 260"/>
                <a:gd name="T20" fmla="+- 0 28161 9257"/>
                <a:gd name="T21" fmla="*/ T20 w 19487"/>
                <a:gd name="T22" fmla="+- 0 614 578"/>
                <a:gd name="T23" fmla="*/ 614 h 260"/>
                <a:gd name="T24" fmla="+- 0 27998 9257"/>
                <a:gd name="T25" fmla="*/ T24 w 19487"/>
                <a:gd name="T26" fmla="+- 0 612 578"/>
                <a:gd name="T27" fmla="*/ 612 h 260"/>
                <a:gd name="T28" fmla="+- 0 27798 9257"/>
                <a:gd name="T29" fmla="*/ T28 w 19487"/>
                <a:gd name="T30" fmla="+- 0 610 578"/>
                <a:gd name="T31" fmla="*/ 610 h 260"/>
                <a:gd name="T32" fmla="+- 0 27563 9257"/>
                <a:gd name="T33" fmla="*/ T32 w 19487"/>
                <a:gd name="T34" fmla="+- 0 609 578"/>
                <a:gd name="T35" fmla="*/ 609 h 260"/>
                <a:gd name="T36" fmla="+- 0 27295 9257"/>
                <a:gd name="T37" fmla="*/ T36 w 19487"/>
                <a:gd name="T38" fmla="+- 0 607 578"/>
                <a:gd name="T39" fmla="*/ 607 h 260"/>
                <a:gd name="T40" fmla="+- 0 26994 9257"/>
                <a:gd name="T41" fmla="*/ T40 w 19487"/>
                <a:gd name="T42" fmla="+- 0 606 578"/>
                <a:gd name="T43" fmla="*/ 606 h 260"/>
                <a:gd name="T44" fmla="+- 0 26664 9257"/>
                <a:gd name="T45" fmla="*/ T44 w 19487"/>
                <a:gd name="T46" fmla="+- 0 604 578"/>
                <a:gd name="T47" fmla="*/ 604 h 260"/>
                <a:gd name="T48" fmla="+- 0 26305 9257"/>
                <a:gd name="T49" fmla="*/ T48 w 19487"/>
                <a:gd name="T50" fmla="+- 0 603 578"/>
                <a:gd name="T51" fmla="*/ 603 h 260"/>
                <a:gd name="T52" fmla="+- 0 25920 9257"/>
                <a:gd name="T53" fmla="*/ T52 w 19487"/>
                <a:gd name="T54" fmla="+- 0 602 578"/>
                <a:gd name="T55" fmla="*/ 602 h 260"/>
                <a:gd name="T56" fmla="+- 0 25510 9257"/>
                <a:gd name="T57" fmla="*/ T56 w 19487"/>
                <a:gd name="T58" fmla="+- 0 601 578"/>
                <a:gd name="T59" fmla="*/ 601 h 260"/>
                <a:gd name="T60" fmla="+- 0 25078 9257"/>
                <a:gd name="T61" fmla="*/ T60 w 19487"/>
                <a:gd name="T62" fmla="+- 0 601 578"/>
                <a:gd name="T63" fmla="*/ 601 h 260"/>
                <a:gd name="T64" fmla="+- 0 24624 9257"/>
                <a:gd name="T65" fmla="*/ T64 w 19487"/>
                <a:gd name="T66" fmla="+- 0 600 578"/>
                <a:gd name="T67" fmla="*/ 600 h 260"/>
                <a:gd name="T68" fmla="+- 0 24151 9257"/>
                <a:gd name="T69" fmla="*/ T68 w 19487"/>
                <a:gd name="T70" fmla="+- 0 599 578"/>
                <a:gd name="T71" fmla="*/ 599 h 260"/>
                <a:gd name="T72" fmla="+- 0 23661 9257"/>
                <a:gd name="T73" fmla="*/ T72 w 19487"/>
                <a:gd name="T74" fmla="+- 0 599 578"/>
                <a:gd name="T75" fmla="*/ 599 h 260"/>
                <a:gd name="T76" fmla="+- 0 23155 9257"/>
                <a:gd name="T77" fmla="*/ T76 w 19487"/>
                <a:gd name="T78" fmla="+- 0 598 578"/>
                <a:gd name="T79" fmla="*/ 598 h 260"/>
                <a:gd name="T80" fmla="+- 0 22635 9257"/>
                <a:gd name="T81" fmla="*/ T80 w 19487"/>
                <a:gd name="T82" fmla="+- 0 598 578"/>
                <a:gd name="T83" fmla="*/ 598 h 260"/>
                <a:gd name="T84" fmla="+- 0 22103 9257"/>
                <a:gd name="T85" fmla="*/ T84 w 19487"/>
                <a:gd name="T86" fmla="+- 0 597 578"/>
                <a:gd name="T87" fmla="*/ 597 h 260"/>
                <a:gd name="T88" fmla="+- 0 21561 9257"/>
                <a:gd name="T89" fmla="*/ T88 w 19487"/>
                <a:gd name="T90" fmla="+- 0 597 578"/>
                <a:gd name="T91" fmla="*/ 597 h 260"/>
                <a:gd name="T92" fmla="+- 0 21010 9257"/>
                <a:gd name="T93" fmla="*/ T92 w 19487"/>
                <a:gd name="T94" fmla="+- 0 597 578"/>
                <a:gd name="T95" fmla="*/ 597 h 260"/>
                <a:gd name="T96" fmla="+- 0 20453 9257"/>
                <a:gd name="T97" fmla="*/ T96 w 19487"/>
                <a:gd name="T98" fmla="+- 0 597 578"/>
                <a:gd name="T99" fmla="*/ 597 h 260"/>
                <a:gd name="T100" fmla="+- 0 19891 9257"/>
                <a:gd name="T101" fmla="*/ T100 w 19487"/>
                <a:gd name="T102" fmla="+- 0 596 578"/>
                <a:gd name="T103" fmla="*/ 596 h 260"/>
                <a:gd name="T104" fmla="+- 0 19325 9257"/>
                <a:gd name="T105" fmla="*/ T104 w 19487"/>
                <a:gd name="T106" fmla="+- 0 596 578"/>
                <a:gd name="T107" fmla="*/ 596 h 260"/>
                <a:gd name="T108" fmla="+- 0 18758 9257"/>
                <a:gd name="T109" fmla="*/ T108 w 19487"/>
                <a:gd name="T110" fmla="+- 0 596 578"/>
                <a:gd name="T111" fmla="*/ 596 h 260"/>
                <a:gd name="T112" fmla="+- 0 18192 9257"/>
                <a:gd name="T113" fmla="*/ T112 w 19487"/>
                <a:gd name="T114" fmla="+- 0 596 578"/>
                <a:gd name="T115" fmla="*/ 596 h 260"/>
                <a:gd name="T116" fmla="+- 0 17628 9257"/>
                <a:gd name="T117" fmla="*/ T116 w 19487"/>
                <a:gd name="T118" fmla="+- 0 596 578"/>
                <a:gd name="T119" fmla="*/ 596 h 260"/>
                <a:gd name="T120" fmla="+- 0 17068 9257"/>
                <a:gd name="T121" fmla="*/ T120 w 19487"/>
                <a:gd name="T122" fmla="+- 0 596 578"/>
                <a:gd name="T123" fmla="*/ 596 h 260"/>
                <a:gd name="T124" fmla="+- 0 16513 9257"/>
                <a:gd name="T125" fmla="*/ T124 w 19487"/>
                <a:gd name="T126" fmla="+- 0 596 578"/>
                <a:gd name="T127" fmla="*/ 596 h 260"/>
                <a:gd name="T128" fmla="+- 0 15967 9257"/>
                <a:gd name="T129" fmla="*/ T128 w 19487"/>
                <a:gd name="T130" fmla="+- 0 596 578"/>
                <a:gd name="T131" fmla="*/ 596 h 260"/>
                <a:gd name="T132" fmla="+- 0 15429 9257"/>
                <a:gd name="T133" fmla="*/ T132 w 19487"/>
                <a:gd name="T134" fmla="+- 0 596 578"/>
                <a:gd name="T135" fmla="*/ 596 h 260"/>
                <a:gd name="T136" fmla="+- 0 14903 9257"/>
                <a:gd name="T137" fmla="*/ T136 w 19487"/>
                <a:gd name="T138" fmla="+- 0 596 578"/>
                <a:gd name="T139" fmla="*/ 596 h 260"/>
                <a:gd name="T140" fmla="+- 0 14390 9257"/>
                <a:gd name="T141" fmla="*/ T140 w 19487"/>
                <a:gd name="T142" fmla="+- 0 596 578"/>
                <a:gd name="T143" fmla="*/ 596 h 260"/>
                <a:gd name="T144" fmla="+- 0 13891 9257"/>
                <a:gd name="T145" fmla="*/ T144 w 19487"/>
                <a:gd name="T146" fmla="+- 0 596 578"/>
                <a:gd name="T147" fmla="*/ 596 h 260"/>
                <a:gd name="T148" fmla="+- 0 13410 9257"/>
                <a:gd name="T149" fmla="*/ T148 w 19487"/>
                <a:gd name="T150" fmla="+- 0 596 578"/>
                <a:gd name="T151" fmla="*/ 596 h 260"/>
                <a:gd name="T152" fmla="+- 0 12946 9257"/>
                <a:gd name="T153" fmla="*/ T152 w 19487"/>
                <a:gd name="T154" fmla="+- 0 596 578"/>
                <a:gd name="T155" fmla="*/ 596 h 260"/>
                <a:gd name="T156" fmla="+- 0 12503 9257"/>
                <a:gd name="T157" fmla="*/ T156 w 19487"/>
                <a:gd name="T158" fmla="+- 0 596 578"/>
                <a:gd name="T159" fmla="*/ 596 h 260"/>
                <a:gd name="T160" fmla="+- 0 12081 9257"/>
                <a:gd name="T161" fmla="*/ T160 w 19487"/>
                <a:gd name="T162" fmla="+- 0 596 578"/>
                <a:gd name="T163" fmla="*/ 596 h 260"/>
                <a:gd name="T164" fmla="+- 0 11683 9257"/>
                <a:gd name="T165" fmla="*/ T164 w 19487"/>
                <a:gd name="T166" fmla="+- 0 596 578"/>
                <a:gd name="T167" fmla="*/ 596 h 260"/>
                <a:gd name="T168" fmla="+- 0 11311 9257"/>
                <a:gd name="T169" fmla="*/ T168 w 19487"/>
                <a:gd name="T170" fmla="+- 0 596 578"/>
                <a:gd name="T171" fmla="*/ 596 h 260"/>
                <a:gd name="T172" fmla="+- 0 10966 9257"/>
                <a:gd name="T173" fmla="*/ T172 w 19487"/>
                <a:gd name="T174" fmla="+- 0 596 578"/>
                <a:gd name="T175" fmla="*/ 596 h 260"/>
                <a:gd name="T176" fmla="+- 0 10650 9257"/>
                <a:gd name="T177" fmla="*/ T176 w 19487"/>
                <a:gd name="T178" fmla="+- 0 596 578"/>
                <a:gd name="T179" fmla="*/ 596 h 260"/>
                <a:gd name="T180" fmla="+- 0 10365 9257"/>
                <a:gd name="T181" fmla="*/ T180 w 19487"/>
                <a:gd name="T182" fmla="+- 0 595 578"/>
                <a:gd name="T183" fmla="*/ 595 h 260"/>
                <a:gd name="T184" fmla="+- 0 10112 9257"/>
                <a:gd name="T185" fmla="*/ T184 w 19487"/>
                <a:gd name="T186" fmla="+- 0 595 578"/>
                <a:gd name="T187" fmla="*/ 595 h 260"/>
                <a:gd name="T188" fmla="+- 0 9894 9257"/>
                <a:gd name="T189" fmla="*/ T188 w 19487"/>
                <a:gd name="T190" fmla="+- 0 595 578"/>
                <a:gd name="T191" fmla="*/ 595 h 260"/>
                <a:gd name="T192" fmla="+- 0 9713 9257"/>
                <a:gd name="T193" fmla="*/ T192 w 19487"/>
                <a:gd name="T194" fmla="+- 0 594 578"/>
                <a:gd name="T195" fmla="*/ 594 h 260"/>
                <a:gd name="T196" fmla="+- 0 9569 9257"/>
                <a:gd name="T197" fmla="*/ T196 w 19487"/>
                <a:gd name="T198" fmla="+- 0 594 578"/>
                <a:gd name="T199" fmla="*/ 594 h 260"/>
                <a:gd name="T200" fmla="+- 0 9465 9257"/>
                <a:gd name="T201" fmla="*/ T200 w 19487"/>
                <a:gd name="T202" fmla="+- 0 593 578"/>
                <a:gd name="T203" fmla="*/ 593 h 260"/>
                <a:gd name="T204" fmla="+- 0 9403 9257"/>
                <a:gd name="T205" fmla="*/ T204 w 19487"/>
                <a:gd name="T206" fmla="+- 0 592 578"/>
                <a:gd name="T207" fmla="*/ 592 h 260"/>
                <a:gd name="T208" fmla="+- 0 9373 9257"/>
                <a:gd name="T209" fmla="*/ T208 w 19487"/>
                <a:gd name="T210" fmla="+- 0 590 578"/>
                <a:gd name="T211" fmla="*/ 590 h 26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Lst>
              <a:rect l="0" t="0" r="r" b="b"/>
              <a:pathLst>
                <a:path w="19487" h="260">
                  <a:moveTo>
                    <a:pt x="0" y="14"/>
                  </a:moveTo>
                  <a:lnTo>
                    <a:pt x="32" y="29"/>
                  </a:lnTo>
                  <a:lnTo>
                    <a:pt x="18" y="14"/>
                  </a:lnTo>
                  <a:lnTo>
                    <a:pt x="33" y="0"/>
                  </a:lnTo>
                  <a:lnTo>
                    <a:pt x="0" y="14"/>
                  </a:lnTo>
                  <a:close/>
                  <a:moveTo>
                    <a:pt x="19486" y="259"/>
                  </a:moveTo>
                  <a:lnTo>
                    <a:pt x="19435" y="213"/>
                  </a:lnTo>
                  <a:lnTo>
                    <a:pt x="19374" y="164"/>
                  </a:lnTo>
                  <a:lnTo>
                    <a:pt x="19306" y="116"/>
                  </a:lnTo>
                  <a:lnTo>
                    <a:pt x="19232" y="75"/>
                  </a:lnTo>
                  <a:lnTo>
                    <a:pt x="19155" y="43"/>
                  </a:lnTo>
                  <a:lnTo>
                    <a:pt x="19151" y="42"/>
                  </a:lnTo>
                  <a:lnTo>
                    <a:pt x="19145" y="42"/>
                  </a:lnTo>
                  <a:lnTo>
                    <a:pt x="19136" y="41"/>
                  </a:lnTo>
                  <a:lnTo>
                    <a:pt x="19125" y="41"/>
                  </a:lnTo>
                  <a:lnTo>
                    <a:pt x="19111" y="40"/>
                  </a:lnTo>
                  <a:lnTo>
                    <a:pt x="19094" y="39"/>
                  </a:lnTo>
                  <a:lnTo>
                    <a:pt x="19074" y="39"/>
                  </a:lnTo>
                  <a:lnTo>
                    <a:pt x="19052" y="38"/>
                  </a:lnTo>
                  <a:lnTo>
                    <a:pt x="19028" y="38"/>
                  </a:lnTo>
                  <a:lnTo>
                    <a:pt x="19001" y="37"/>
                  </a:lnTo>
                  <a:lnTo>
                    <a:pt x="18971" y="37"/>
                  </a:lnTo>
                  <a:lnTo>
                    <a:pt x="18939" y="36"/>
                  </a:lnTo>
                  <a:lnTo>
                    <a:pt x="18904" y="36"/>
                  </a:lnTo>
                  <a:lnTo>
                    <a:pt x="18867" y="35"/>
                  </a:lnTo>
                  <a:lnTo>
                    <a:pt x="18827" y="35"/>
                  </a:lnTo>
                  <a:lnTo>
                    <a:pt x="18786" y="34"/>
                  </a:lnTo>
                  <a:lnTo>
                    <a:pt x="18741" y="34"/>
                  </a:lnTo>
                  <a:lnTo>
                    <a:pt x="18695" y="33"/>
                  </a:lnTo>
                  <a:lnTo>
                    <a:pt x="18646" y="33"/>
                  </a:lnTo>
                  <a:lnTo>
                    <a:pt x="18595" y="33"/>
                  </a:lnTo>
                  <a:lnTo>
                    <a:pt x="18541" y="32"/>
                  </a:lnTo>
                  <a:lnTo>
                    <a:pt x="18486" y="32"/>
                  </a:lnTo>
                  <a:lnTo>
                    <a:pt x="18428" y="31"/>
                  </a:lnTo>
                  <a:lnTo>
                    <a:pt x="18368" y="31"/>
                  </a:lnTo>
                  <a:lnTo>
                    <a:pt x="18306" y="31"/>
                  </a:lnTo>
                  <a:lnTo>
                    <a:pt x="18242" y="30"/>
                  </a:lnTo>
                  <a:lnTo>
                    <a:pt x="18176" y="30"/>
                  </a:lnTo>
                  <a:lnTo>
                    <a:pt x="18108" y="29"/>
                  </a:lnTo>
                  <a:lnTo>
                    <a:pt x="18038" y="29"/>
                  </a:lnTo>
                  <a:lnTo>
                    <a:pt x="17965" y="29"/>
                  </a:lnTo>
                  <a:lnTo>
                    <a:pt x="17891" y="28"/>
                  </a:lnTo>
                  <a:lnTo>
                    <a:pt x="17815" y="28"/>
                  </a:lnTo>
                  <a:lnTo>
                    <a:pt x="17737" y="28"/>
                  </a:lnTo>
                  <a:lnTo>
                    <a:pt x="17657" y="27"/>
                  </a:lnTo>
                  <a:lnTo>
                    <a:pt x="17575" y="27"/>
                  </a:lnTo>
                  <a:lnTo>
                    <a:pt x="17492" y="27"/>
                  </a:lnTo>
                  <a:lnTo>
                    <a:pt x="17407" y="26"/>
                  </a:lnTo>
                  <a:lnTo>
                    <a:pt x="17319" y="26"/>
                  </a:lnTo>
                  <a:lnTo>
                    <a:pt x="17231" y="26"/>
                  </a:lnTo>
                  <a:lnTo>
                    <a:pt x="17140" y="26"/>
                  </a:lnTo>
                  <a:lnTo>
                    <a:pt x="17048" y="25"/>
                  </a:lnTo>
                  <a:lnTo>
                    <a:pt x="16954" y="25"/>
                  </a:lnTo>
                  <a:lnTo>
                    <a:pt x="16859" y="25"/>
                  </a:lnTo>
                  <a:lnTo>
                    <a:pt x="16761" y="25"/>
                  </a:lnTo>
                  <a:lnTo>
                    <a:pt x="16663" y="24"/>
                  </a:lnTo>
                  <a:lnTo>
                    <a:pt x="16563" y="24"/>
                  </a:lnTo>
                  <a:lnTo>
                    <a:pt x="16461" y="24"/>
                  </a:lnTo>
                  <a:lnTo>
                    <a:pt x="16358" y="24"/>
                  </a:lnTo>
                  <a:lnTo>
                    <a:pt x="16253" y="23"/>
                  </a:lnTo>
                  <a:lnTo>
                    <a:pt x="16147" y="23"/>
                  </a:lnTo>
                  <a:lnTo>
                    <a:pt x="16040" y="23"/>
                  </a:lnTo>
                  <a:lnTo>
                    <a:pt x="15931" y="23"/>
                  </a:lnTo>
                  <a:lnTo>
                    <a:pt x="15821" y="23"/>
                  </a:lnTo>
                  <a:lnTo>
                    <a:pt x="15709" y="22"/>
                  </a:lnTo>
                  <a:lnTo>
                    <a:pt x="15596" y="22"/>
                  </a:lnTo>
                  <a:lnTo>
                    <a:pt x="15482" y="22"/>
                  </a:lnTo>
                  <a:lnTo>
                    <a:pt x="15367" y="22"/>
                  </a:lnTo>
                  <a:lnTo>
                    <a:pt x="15251" y="22"/>
                  </a:lnTo>
                  <a:lnTo>
                    <a:pt x="15133" y="21"/>
                  </a:lnTo>
                  <a:lnTo>
                    <a:pt x="15014" y="21"/>
                  </a:lnTo>
                  <a:lnTo>
                    <a:pt x="14894" y="21"/>
                  </a:lnTo>
                  <a:lnTo>
                    <a:pt x="14773" y="21"/>
                  </a:lnTo>
                  <a:lnTo>
                    <a:pt x="14651" y="21"/>
                  </a:lnTo>
                  <a:lnTo>
                    <a:pt x="14528" y="21"/>
                  </a:lnTo>
                  <a:lnTo>
                    <a:pt x="14404" y="21"/>
                  </a:lnTo>
                  <a:lnTo>
                    <a:pt x="14279" y="20"/>
                  </a:lnTo>
                  <a:lnTo>
                    <a:pt x="14153" y="20"/>
                  </a:lnTo>
                  <a:lnTo>
                    <a:pt x="14026" y="20"/>
                  </a:lnTo>
                  <a:lnTo>
                    <a:pt x="13898" y="20"/>
                  </a:lnTo>
                  <a:lnTo>
                    <a:pt x="13769" y="20"/>
                  </a:lnTo>
                  <a:lnTo>
                    <a:pt x="13640" y="20"/>
                  </a:lnTo>
                  <a:lnTo>
                    <a:pt x="13509" y="20"/>
                  </a:lnTo>
                  <a:lnTo>
                    <a:pt x="13378" y="20"/>
                  </a:lnTo>
                  <a:lnTo>
                    <a:pt x="13246" y="20"/>
                  </a:lnTo>
                  <a:lnTo>
                    <a:pt x="13114" y="19"/>
                  </a:lnTo>
                  <a:lnTo>
                    <a:pt x="12980" y="19"/>
                  </a:lnTo>
                  <a:lnTo>
                    <a:pt x="12846" y="19"/>
                  </a:lnTo>
                  <a:lnTo>
                    <a:pt x="12712" y="19"/>
                  </a:lnTo>
                  <a:lnTo>
                    <a:pt x="12576" y="19"/>
                  </a:lnTo>
                  <a:lnTo>
                    <a:pt x="12441" y="19"/>
                  </a:lnTo>
                  <a:lnTo>
                    <a:pt x="12304" y="19"/>
                  </a:lnTo>
                  <a:lnTo>
                    <a:pt x="12167" y="19"/>
                  </a:lnTo>
                  <a:lnTo>
                    <a:pt x="12030" y="19"/>
                  </a:lnTo>
                  <a:lnTo>
                    <a:pt x="11892" y="19"/>
                  </a:lnTo>
                  <a:lnTo>
                    <a:pt x="11753" y="19"/>
                  </a:lnTo>
                  <a:lnTo>
                    <a:pt x="11615" y="19"/>
                  </a:lnTo>
                  <a:lnTo>
                    <a:pt x="11475" y="19"/>
                  </a:lnTo>
                  <a:lnTo>
                    <a:pt x="11336" y="19"/>
                  </a:lnTo>
                  <a:lnTo>
                    <a:pt x="11196" y="19"/>
                  </a:lnTo>
                  <a:lnTo>
                    <a:pt x="11056" y="18"/>
                  </a:lnTo>
                  <a:lnTo>
                    <a:pt x="10915" y="18"/>
                  </a:lnTo>
                  <a:lnTo>
                    <a:pt x="10775" y="18"/>
                  </a:lnTo>
                  <a:lnTo>
                    <a:pt x="10634" y="18"/>
                  </a:lnTo>
                  <a:lnTo>
                    <a:pt x="10492" y="18"/>
                  </a:lnTo>
                  <a:lnTo>
                    <a:pt x="10351" y="18"/>
                  </a:lnTo>
                  <a:lnTo>
                    <a:pt x="10210" y="18"/>
                  </a:lnTo>
                  <a:lnTo>
                    <a:pt x="10068" y="18"/>
                  </a:lnTo>
                  <a:lnTo>
                    <a:pt x="9927" y="18"/>
                  </a:lnTo>
                  <a:lnTo>
                    <a:pt x="9785" y="18"/>
                  </a:lnTo>
                  <a:lnTo>
                    <a:pt x="9643" y="18"/>
                  </a:lnTo>
                  <a:lnTo>
                    <a:pt x="9501" y="18"/>
                  </a:lnTo>
                  <a:lnTo>
                    <a:pt x="9360" y="18"/>
                  </a:lnTo>
                  <a:lnTo>
                    <a:pt x="9218" y="18"/>
                  </a:lnTo>
                  <a:lnTo>
                    <a:pt x="9076" y="18"/>
                  </a:lnTo>
                  <a:lnTo>
                    <a:pt x="8935" y="18"/>
                  </a:lnTo>
                  <a:lnTo>
                    <a:pt x="8794" y="18"/>
                  </a:lnTo>
                  <a:lnTo>
                    <a:pt x="8652" y="18"/>
                  </a:lnTo>
                  <a:lnTo>
                    <a:pt x="8511" y="18"/>
                  </a:lnTo>
                  <a:lnTo>
                    <a:pt x="8371" y="18"/>
                  </a:lnTo>
                  <a:lnTo>
                    <a:pt x="8230" y="18"/>
                  </a:lnTo>
                  <a:lnTo>
                    <a:pt x="8090" y="18"/>
                  </a:lnTo>
                  <a:lnTo>
                    <a:pt x="7950" y="18"/>
                  </a:lnTo>
                  <a:lnTo>
                    <a:pt x="7811" y="18"/>
                  </a:lnTo>
                  <a:lnTo>
                    <a:pt x="7671" y="18"/>
                  </a:lnTo>
                  <a:lnTo>
                    <a:pt x="7533" y="18"/>
                  </a:lnTo>
                  <a:lnTo>
                    <a:pt x="7394" y="18"/>
                  </a:lnTo>
                  <a:lnTo>
                    <a:pt x="7256" y="18"/>
                  </a:lnTo>
                  <a:lnTo>
                    <a:pt x="7119" y="18"/>
                  </a:lnTo>
                  <a:lnTo>
                    <a:pt x="6982" y="18"/>
                  </a:lnTo>
                  <a:lnTo>
                    <a:pt x="6845" y="18"/>
                  </a:lnTo>
                  <a:lnTo>
                    <a:pt x="6710" y="18"/>
                  </a:lnTo>
                  <a:lnTo>
                    <a:pt x="6574" y="18"/>
                  </a:lnTo>
                  <a:lnTo>
                    <a:pt x="6440" y="18"/>
                  </a:lnTo>
                  <a:lnTo>
                    <a:pt x="6306" y="18"/>
                  </a:lnTo>
                  <a:lnTo>
                    <a:pt x="6172" y="18"/>
                  </a:lnTo>
                  <a:lnTo>
                    <a:pt x="6040" y="18"/>
                  </a:lnTo>
                  <a:lnTo>
                    <a:pt x="5908" y="18"/>
                  </a:lnTo>
                  <a:lnTo>
                    <a:pt x="5776" y="18"/>
                  </a:lnTo>
                  <a:lnTo>
                    <a:pt x="5646" y="18"/>
                  </a:lnTo>
                  <a:lnTo>
                    <a:pt x="5516" y="18"/>
                  </a:lnTo>
                  <a:lnTo>
                    <a:pt x="5388" y="18"/>
                  </a:lnTo>
                  <a:lnTo>
                    <a:pt x="5260" y="18"/>
                  </a:lnTo>
                  <a:lnTo>
                    <a:pt x="5133" y="18"/>
                  </a:lnTo>
                  <a:lnTo>
                    <a:pt x="5007" y="18"/>
                  </a:lnTo>
                  <a:lnTo>
                    <a:pt x="4882" y="18"/>
                  </a:lnTo>
                  <a:lnTo>
                    <a:pt x="4758" y="18"/>
                  </a:lnTo>
                  <a:lnTo>
                    <a:pt x="4634" y="18"/>
                  </a:lnTo>
                  <a:lnTo>
                    <a:pt x="4512" y="18"/>
                  </a:lnTo>
                  <a:lnTo>
                    <a:pt x="4391" y="18"/>
                  </a:lnTo>
                  <a:lnTo>
                    <a:pt x="4271" y="18"/>
                  </a:lnTo>
                  <a:lnTo>
                    <a:pt x="4153" y="18"/>
                  </a:lnTo>
                  <a:lnTo>
                    <a:pt x="4035" y="18"/>
                  </a:lnTo>
                  <a:lnTo>
                    <a:pt x="3918" y="18"/>
                  </a:lnTo>
                  <a:lnTo>
                    <a:pt x="3803" y="18"/>
                  </a:lnTo>
                  <a:lnTo>
                    <a:pt x="3689" y="18"/>
                  </a:lnTo>
                  <a:lnTo>
                    <a:pt x="3576" y="18"/>
                  </a:lnTo>
                  <a:lnTo>
                    <a:pt x="3465" y="18"/>
                  </a:lnTo>
                  <a:lnTo>
                    <a:pt x="3354" y="18"/>
                  </a:lnTo>
                  <a:lnTo>
                    <a:pt x="3246" y="18"/>
                  </a:lnTo>
                  <a:lnTo>
                    <a:pt x="3138" y="18"/>
                  </a:lnTo>
                  <a:lnTo>
                    <a:pt x="3032" y="18"/>
                  </a:lnTo>
                  <a:lnTo>
                    <a:pt x="2927" y="18"/>
                  </a:lnTo>
                  <a:lnTo>
                    <a:pt x="2824" y="18"/>
                  </a:lnTo>
                  <a:lnTo>
                    <a:pt x="2722" y="18"/>
                  </a:lnTo>
                  <a:lnTo>
                    <a:pt x="2622" y="18"/>
                  </a:lnTo>
                  <a:lnTo>
                    <a:pt x="2523" y="18"/>
                  </a:lnTo>
                  <a:lnTo>
                    <a:pt x="2426" y="18"/>
                  </a:lnTo>
                  <a:lnTo>
                    <a:pt x="2331" y="18"/>
                  </a:lnTo>
                  <a:lnTo>
                    <a:pt x="2237" y="18"/>
                  </a:lnTo>
                  <a:lnTo>
                    <a:pt x="2144" y="18"/>
                  </a:lnTo>
                  <a:lnTo>
                    <a:pt x="2054" y="18"/>
                  </a:lnTo>
                  <a:lnTo>
                    <a:pt x="1965" y="18"/>
                  </a:lnTo>
                  <a:lnTo>
                    <a:pt x="1878" y="18"/>
                  </a:lnTo>
                  <a:lnTo>
                    <a:pt x="1792" y="18"/>
                  </a:lnTo>
                  <a:lnTo>
                    <a:pt x="1709" y="18"/>
                  </a:lnTo>
                  <a:lnTo>
                    <a:pt x="1627" y="18"/>
                  </a:lnTo>
                  <a:lnTo>
                    <a:pt x="1547" y="18"/>
                  </a:lnTo>
                  <a:lnTo>
                    <a:pt x="1469" y="18"/>
                  </a:lnTo>
                  <a:lnTo>
                    <a:pt x="1393" y="18"/>
                  </a:lnTo>
                  <a:lnTo>
                    <a:pt x="1319" y="18"/>
                  </a:lnTo>
                  <a:lnTo>
                    <a:pt x="1246" y="18"/>
                  </a:lnTo>
                  <a:lnTo>
                    <a:pt x="1176" y="17"/>
                  </a:lnTo>
                  <a:lnTo>
                    <a:pt x="1108" y="17"/>
                  </a:lnTo>
                  <a:lnTo>
                    <a:pt x="1042" y="17"/>
                  </a:lnTo>
                  <a:lnTo>
                    <a:pt x="977" y="17"/>
                  </a:lnTo>
                  <a:lnTo>
                    <a:pt x="915" y="17"/>
                  </a:lnTo>
                  <a:lnTo>
                    <a:pt x="855" y="17"/>
                  </a:lnTo>
                  <a:lnTo>
                    <a:pt x="798" y="17"/>
                  </a:lnTo>
                  <a:lnTo>
                    <a:pt x="742" y="17"/>
                  </a:lnTo>
                  <a:lnTo>
                    <a:pt x="689" y="17"/>
                  </a:lnTo>
                  <a:lnTo>
                    <a:pt x="637" y="17"/>
                  </a:lnTo>
                  <a:lnTo>
                    <a:pt x="588" y="16"/>
                  </a:lnTo>
                  <a:lnTo>
                    <a:pt x="542" y="16"/>
                  </a:lnTo>
                  <a:lnTo>
                    <a:pt x="498" y="16"/>
                  </a:lnTo>
                  <a:lnTo>
                    <a:pt x="456" y="16"/>
                  </a:lnTo>
                  <a:lnTo>
                    <a:pt x="416" y="16"/>
                  </a:lnTo>
                  <a:lnTo>
                    <a:pt x="379" y="16"/>
                  </a:lnTo>
                  <a:lnTo>
                    <a:pt x="344" y="16"/>
                  </a:lnTo>
                  <a:lnTo>
                    <a:pt x="312" y="16"/>
                  </a:lnTo>
                  <a:lnTo>
                    <a:pt x="282" y="15"/>
                  </a:lnTo>
                  <a:lnTo>
                    <a:pt x="255" y="15"/>
                  </a:lnTo>
                  <a:lnTo>
                    <a:pt x="230" y="15"/>
                  </a:lnTo>
                  <a:lnTo>
                    <a:pt x="208" y="15"/>
                  </a:lnTo>
                  <a:lnTo>
                    <a:pt x="188" y="15"/>
                  </a:lnTo>
                  <a:lnTo>
                    <a:pt x="171" y="15"/>
                  </a:lnTo>
                  <a:lnTo>
                    <a:pt x="157" y="14"/>
                  </a:lnTo>
                  <a:lnTo>
                    <a:pt x="146" y="14"/>
                  </a:lnTo>
                  <a:lnTo>
                    <a:pt x="137" y="14"/>
                  </a:lnTo>
                  <a:lnTo>
                    <a:pt x="131" y="14"/>
                  </a:lnTo>
                  <a:lnTo>
                    <a:pt x="127" y="14"/>
                  </a:lnTo>
                  <a:lnTo>
                    <a:pt x="116" y="12"/>
                  </a:lnTo>
                  <a:lnTo>
                    <a:pt x="105" y="11"/>
                  </a:lnTo>
                  <a:lnTo>
                    <a:pt x="94" y="10"/>
                  </a:lnTo>
                  <a:lnTo>
                    <a:pt x="83" y="8"/>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96" name="Freeform 55">
              <a:extLst>
                <a:ext uri="{FF2B5EF4-FFF2-40B4-BE49-F238E27FC236}">
                  <a16:creationId xmlns:a16="http://schemas.microsoft.com/office/drawing/2014/main" id="{F70B0493-3FC7-AB20-DA1F-59DAD61083A4}"/>
                </a:ext>
              </a:extLst>
            </p:cNvPr>
            <p:cNvSpPr>
              <a:spLocks/>
            </p:cNvSpPr>
            <p:nvPr/>
          </p:nvSpPr>
          <p:spPr bwMode="auto">
            <a:xfrm>
              <a:off x="9320" y="573"/>
              <a:ext cx="35" cy="30"/>
            </a:xfrm>
            <a:custGeom>
              <a:avLst/>
              <a:gdLst>
                <a:gd name="T0" fmla="+- 0 9351 9320"/>
                <a:gd name="T1" fmla="*/ T0 w 35"/>
                <a:gd name="T2" fmla="+- 0 603 574"/>
                <a:gd name="T3" fmla="*/ 603 h 30"/>
                <a:gd name="T4" fmla="+- 0 9320 9320"/>
                <a:gd name="T5" fmla="*/ T4 w 35"/>
                <a:gd name="T6" fmla="+- 0 583 574"/>
                <a:gd name="T7" fmla="*/ 583 h 30"/>
                <a:gd name="T8" fmla="+- 0 9355 9320"/>
                <a:gd name="T9" fmla="*/ T8 w 35"/>
                <a:gd name="T10" fmla="+- 0 574 574"/>
                <a:gd name="T11" fmla="*/ 574 h 30"/>
                <a:gd name="T12" fmla="+- 0 9339 9320"/>
                <a:gd name="T13" fmla="*/ T12 w 35"/>
                <a:gd name="T14" fmla="+- 0 586 574"/>
                <a:gd name="T15" fmla="*/ 586 h 30"/>
                <a:gd name="T16" fmla="+- 0 9351 9320"/>
                <a:gd name="T17" fmla="*/ T16 w 35"/>
                <a:gd name="T18" fmla="+- 0 603 574"/>
                <a:gd name="T19" fmla="*/ 603 h 30"/>
              </a:gdLst>
              <a:ahLst/>
              <a:cxnLst>
                <a:cxn ang="0">
                  <a:pos x="T1" y="T3"/>
                </a:cxn>
                <a:cxn ang="0">
                  <a:pos x="T5" y="T7"/>
                </a:cxn>
                <a:cxn ang="0">
                  <a:pos x="T9" y="T11"/>
                </a:cxn>
                <a:cxn ang="0">
                  <a:pos x="T13" y="T15"/>
                </a:cxn>
                <a:cxn ang="0">
                  <a:pos x="T17" y="T19"/>
                </a:cxn>
              </a:cxnLst>
              <a:rect l="0" t="0" r="r" b="b"/>
              <a:pathLst>
                <a:path w="35" h="30">
                  <a:moveTo>
                    <a:pt x="31" y="29"/>
                  </a:moveTo>
                  <a:lnTo>
                    <a:pt x="0" y="9"/>
                  </a:lnTo>
                  <a:lnTo>
                    <a:pt x="35" y="0"/>
                  </a:lnTo>
                  <a:lnTo>
                    <a:pt x="19" y="12"/>
                  </a:lnTo>
                  <a:lnTo>
                    <a:pt x="31" y="29"/>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97" name="AutoShape 54">
              <a:extLst>
                <a:ext uri="{FF2B5EF4-FFF2-40B4-BE49-F238E27FC236}">
                  <a16:creationId xmlns:a16="http://schemas.microsoft.com/office/drawing/2014/main" id="{A381FE67-4A4A-EE2B-A4E6-7067ABBCFC42}"/>
                </a:ext>
              </a:extLst>
            </p:cNvPr>
            <p:cNvSpPr>
              <a:spLocks/>
            </p:cNvSpPr>
            <p:nvPr/>
          </p:nvSpPr>
          <p:spPr bwMode="auto">
            <a:xfrm>
              <a:off x="9320" y="563"/>
              <a:ext cx="19523" cy="274"/>
            </a:xfrm>
            <a:custGeom>
              <a:avLst/>
              <a:gdLst>
                <a:gd name="T0" fmla="+- 0 9355 9320"/>
                <a:gd name="T1" fmla="*/ T0 w 19523"/>
                <a:gd name="T2" fmla="+- 0 574 564"/>
                <a:gd name="T3" fmla="*/ 574 h 274"/>
                <a:gd name="T4" fmla="+- 0 28753 9320"/>
                <a:gd name="T5" fmla="*/ T4 w 19523"/>
                <a:gd name="T6" fmla="+- 0 742 564"/>
                <a:gd name="T7" fmla="*/ 742 h 274"/>
                <a:gd name="T8" fmla="+- 0 28537 9320"/>
                <a:gd name="T9" fmla="*/ T8 w 19523"/>
                <a:gd name="T10" fmla="+- 0 620 564"/>
                <a:gd name="T11" fmla="*/ 620 h 274"/>
                <a:gd name="T12" fmla="+- 0 28496 9320"/>
                <a:gd name="T13" fmla="*/ T12 w 19523"/>
                <a:gd name="T14" fmla="+- 0 618 564"/>
                <a:gd name="T15" fmla="*/ 618 h 274"/>
                <a:gd name="T16" fmla="+- 0 28413 9320"/>
                <a:gd name="T17" fmla="*/ T16 w 19523"/>
                <a:gd name="T18" fmla="+- 0 616 564"/>
                <a:gd name="T19" fmla="*/ 616 h 274"/>
                <a:gd name="T20" fmla="+- 0 28289 9320"/>
                <a:gd name="T21" fmla="*/ T20 w 19523"/>
                <a:gd name="T22" fmla="+- 0 614 564"/>
                <a:gd name="T23" fmla="*/ 614 h 274"/>
                <a:gd name="T24" fmla="+- 0 28127 9320"/>
                <a:gd name="T25" fmla="*/ T24 w 19523"/>
                <a:gd name="T26" fmla="+- 0 612 564"/>
                <a:gd name="T27" fmla="*/ 612 h 274"/>
                <a:gd name="T28" fmla="+- 0 27927 9320"/>
                <a:gd name="T29" fmla="*/ T28 w 19523"/>
                <a:gd name="T30" fmla="+- 0 610 564"/>
                <a:gd name="T31" fmla="*/ 610 h 274"/>
                <a:gd name="T32" fmla="+- 0 27692 9320"/>
                <a:gd name="T33" fmla="*/ T32 w 19523"/>
                <a:gd name="T34" fmla="+- 0 609 564"/>
                <a:gd name="T35" fmla="*/ 609 h 274"/>
                <a:gd name="T36" fmla="+- 0 27423 9320"/>
                <a:gd name="T37" fmla="*/ T36 w 19523"/>
                <a:gd name="T38" fmla="+- 0 607 564"/>
                <a:gd name="T39" fmla="*/ 607 h 274"/>
                <a:gd name="T40" fmla="+- 0 27123 9320"/>
                <a:gd name="T41" fmla="*/ T40 w 19523"/>
                <a:gd name="T42" fmla="+- 0 606 564"/>
                <a:gd name="T43" fmla="*/ 606 h 274"/>
                <a:gd name="T44" fmla="+- 0 26792 9320"/>
                <a:gd name="T45" fmla="*/ T44 w 19523"/>
                <a:gd name="T46" fmla="+- 0 604 564"/>
                <a:gd name="T47" fmla="*/ 604 h 274"/>
                <a:gd name="T48" fmla="+- 0 26433 9320"/>
                <a:gd name="T49" fmla="*/ T48 w 19523"/>
                <a:gd name="T50" fmla="+- 0 603 564"/>
                <a:gd name="T51" fmla="*/ 603 h 274"/>
                <a:gd name="T52" fmla="+- 0 26048 9320"/>
                <a:gd name="T53" fmla="*/ T52 w 19523"/>
                <a:gd name="T54" fmla="+- 0 602 564"/>
                <a:gd name="T55" fmla="*/ 602 h 274"/>
                <a:gd name="T56" fmla="+- 0 25639 9320"/>
                <a:gd name="T57" fmla="*/ T56 w 19523"/>
                <a:gd name="T58" fmla="+- 0 601 564"/>
                <a:gd name="T59" fmla="*/ 601 h 274"/>
                <a:gd name="T60" fmla="+- 0 25206 9320"/>
                <a:gd name="T61" fmla="*/ T60 w 19523"/>
                <a:gd name="T62" fmla="+- 0 601 564"/>
                <a:gd name="T63" fmla="*/ 601 h 274"/>
                <a:gd name="T64" fmla="+- 0 24752 9320"/>
                <a:gd name="T65" fmla="*/ T64 w 19523"/>
                <a:gd name="T66" fmla="+- 0 600 564"/>
                <a:gd name="T67" fmla="*/ 600 h 274"/>
                <a:gd name="T68" fmla="+- 0 24280 9320"/>
                <a:gd name="T69" fmla="*/ T68 w 19523"/>
                <a:gd name="T70" fmla="+- 0 599 564"/>
                <a:gd name="T71" fmla="*/ 599 h 274"/>
                <a:gd name="T72" fmla="+- 0 23789 9320"/>
                <a:gd name="T73" fmla="*/ T72 w 19523"/>
                <a:gd name="T74" fmla="+- 0 599 564"/>
                <a:gd name="T75" fmla="*/ 599 h 274"/>
                <a:gd name="T76" fmla="+- 0 23283 9320"/>
                <a:gd name="T77" fmla="*/ T76 w 19523"/>
                <a:gd name="T78" fmla="+- 0 598 564"/>
                <a:gd name="T79" fmla="*/ 598 h 274"/>
                <a:gd name="T80" fmla="+- 0 22764 9320"/>
                <a:gd name="T81" fmla="*/ T80 w 19523"/>
                <a:gd name="T82" fmla="+- 0 598 564"/>
                <a:gd name="T83" fmla="*/ 598 h 274"/>
                <a:gd name="T84" fmla="+- 0 22232 9320"/>
                <a:gd name="T85" fmla="*/ T84 w 19523"/>
                <a:gd name="T86" fmla="+- 0 597 564"/>
                <a:gd name="T87" fmla="*/ 597 h 274"/>
                <a:gd name="T88" fmla="+- 0 21690 9320"/>
                <a:gd name="T89" fmla="*/ T88 w 19523"/>
                <a:gd name="T90" fmla="+- 0 597 564"/>
                <a:gd name="T91" fmla="*/ 597 h 274"/>
                <a:gd name="T92" fmla="+- 0 21139 9320"/>
                <a:gd name="T93" fmla="*/ T92 w 19523"/>
                <a:gd name="T94" fmla="+- 0 597 564"/>
                <a:gd name="T95" fmla="*/ 597 h 274"/>
                <a:gd name="T96" fmla="+- 0 20581 9320"/>
                <a:gd name="T97" fmla="*/ T96 w 19523"/>
                <a:gd name="T98" fmla="+- 0 597 564"/>
                <a:gd name="T99" fmla="*/ 597 h 274"/>
                <a:gd name="T100" fmla="+- 0 20019 9320"/>
                <a:gd name="T101" fmla="*/ T100 w 19523"/>
                <a:gd name="T102" fmla="+- 0 596 564"/>
                <a:gd name="T103" fmla="*/ 596 h 274"/>
                <a:gd name="T104" fmla="+- 0 19454 9320"/>
                <a:gd name="T105" fmla="*/ T104 w 19523"/>
                <a:gd name="T106" fmla="+- 0 596 564"/>
                <a:gd name="T107" fmla="*/ 596 h 274"/>
                <a:gd name="T108" fmla="+- 0 18887 9320"/>
                <a:gd name="T109" fmla="*/ T108 w 19523"/>
                <a:gd name="T110" fmla="+- 0 596 564"/>
                <a:gd name="T111" fmla="*/ 596 h 274"/>
                <a:gd name="T112" fmla="+- 0 18320 9320"/>
                <a:gd name="T113" fmla="*/ T112 w 19523"/>
                <a:gd name="T114" fmla="+- 0 596 564"/>
                <a:gd name="T115" fmla="*/ 596 h 274"/>
                <a:gd name="T116" fmla="+- 0 17756 9320"/>
                <a:gd name="T117" fmla="*/ T116 w 19523"/>
                <a:gd name="T118" fmla="+- 0 596 564"/>
                <a:gd name="T119" fmla="*/ 596 h 274"/>
                <a:gd name="T120" fmla="+- 0 17196 9320"/>
                <a:gd name="T121" fmla="*/ T120 w 19523"/>
                <a:gd name="T122" fmla="+- 0 596 564"/>
                <a:gd name="T123" fmla="*/ 596 h 274"/>
                <a:gd name="T124" fmla="+- 0 16642 9320"/>
                <a:gd name="T125" fmla="*/ T124 w 19523"/>
                <a:gd name="T126" fmla="+- 0 596 564"/>
                <a:gd name="T127" fmla="*/ 596 h 274"/>
                <a:gd name="T128" fmla="+- 0 16095 9320"/>
                <a:gd name="T129" fmla="*/ T128 w 19523"/>
                <a:gd name="T130" fmla="+- 0 596 564"/>
                <a:gd name="T131" fmla="*/ 596 h 274"/>
                <a:gd name="T132" fmla="+- 0 15558 9320"/>
                <a:gd name="T133" fmla="*/ T132 w 19523"/>
                <a:gd name="T134" fmla="+- 0 596 564"/>
                <a:gd name="T135" fmla="*/ 596 h 274"/>
                <a:gd name="T136" fmla="+- 0 15031 9320"/>
                <a:gd name="T137" fmla="*/ T136 w 19523"/>
                <a:gd name="T138" fmla="+- 0 596 564"/>
                <a:gd name="T139" fmla="*/ 596 h 274"/>
                <a:gd name="T140" fmla="+- 0 14518 9320"/>
                <a:gd name="T141" fmla="*/ T140 w 19523"/>
                <a:gd name="T142" fmla="+- 0 596 564"/>
                <a:gd name="T143" fmla="*/ 596 h 274"/>
                <a:gd name="T144" fmla="+- 0 14020 9320"/>
                <a:gd name="T145" fmla="*/ T144 w 19523"/>
                <a:gd name="T146" fmla="+- 0 596 564"/>
                <a:gd name="T147" fmla="*/ 596 h 274"/>
                <a:gd name="T148" fmla="+- 0 13538 9320"/>
                <a:gd name="T149" fmla="*/ T148 w 19523"/>
                <a:gd name="T150" fmla="+- 0 596 564"/>
                <a:gd name="T151" fmla="*/ 596 h 274"/>
                <a:gd name="T152" fmla="+- 0 13074 9320"/>
                <a:gd name="T153" fmla="*/ T152 w 19523"/>
                <a:gd name="T154" fmla="+- 0 596 564"/>
                <a:gd name="T155" fmla="*/ 596 h 274"/>
                <a:gd name="T156" fmla="+- 0 12631 9320"/>
                <a:gd name="T157" fmla="*/ T156 w 19523"/>
                <a:gd name="T158" fmla="+- 0 596 564"/>
                <a:gd name="T159" fmla="*/ 596 h 274"/>
                <a:gd name="T160" fmla="+- 0 12209 9320"/>
                <a:gd name="T161" fmla="*/ T160 w 19523"/>
                <a:gd name="T162" fmla="+- 0 596 564"/>
                <a:gd name="T163" fmla="*/ 596 h 274"/>
                <a:gd name="T164" fmla="+- 0 11812 9320"/>
                <a:gd name="T165" fmla="*/ T164 w 19523"/>
                <a:gd name="T166" fmla="+- 0 596 564"/>
                <a:gd name="T167" fmla="*/ 596 h 274"/>
                <a:gd name="T168" fmla="+- 0 11439 9320"/>
                <a:gd name="T169" fmla="*/ T168 w 19523"/>
                <a:gd name="T170" fmla="+- 0 596 564"/>
                <a:gd name="T171" fmla="*/ 596 h 274"/>
                <a:gd name="T172" fmla="+- 0 11094 9320"/>
                <a:gd name="T173" fmla="*/ T172 w 19523"/>
                <a:gd name="T174" fmla="+- 0 596 564"/>
                <a:gd name="T175" fmla="*/ 596 h 274"/>
                <a:gd name="T176" fmla="+- 0 10778 9320"/>
                <a:gd name="T177" fmla="*/ T176 w 19523"/>
                <a:gd name="T178" fmla="+- 0 596 564"/>
                <a:gd name="T179" fmla="*/ 596 h 274"/>
                <a:gd name="T180" fmla="+- 0 10493 9320"/>
                <a:gd name="T181" fmla="*/ T180 w 19523"/>
                <a:gd name="T182" fmla="+- 0 595 564"/>
                <a:gd name="T183" fmla="*/ 595 h 274"/>
                <a:gd name="T184" fmla="+- 0 10241 9320"/>
                <a:gd name="T185" fmla="*/ T184 w 19523"/>
                <a:gd name="T186" fmla="+- 0 595 564"/>
                <a:gd name="T187" fmla="*/ 595 h 274"/>
                <a:gd name="T188" fmla="+- 0 10023 9320"/>
                <a:gd name="T189" fmla="*/ T188 w 19523"/>
                <a:gd name="T190" fmla="+- 0 595 564"/>
                <a:gd name="T191" fmla="*/ 595 h 274"/>
                <a:gd name="T192" fmla="+- 0 9841 9320"/>
                <a:gd name="T193" fmla="*/ T192 w 19523"/>
                <a:gd name="T194" fmla="+- 0 594 564"/>
                <a:gd name="T195" fmla="*/ 594 h 274"/>
                <a:gd name="T196" fmla="+- 0 9697 9320"/>
                <a:gd name="T197" fmla="*/ T196 w 19523"/>
                <a:gd name="T198" fmla="+- 0 594 564"/>
                <a:gd name="T199" fmla="*/ 594 h 274"/>
                <a:gd name="T200" fmla="+- 0 9593 9320"/>
                <a:gd name="T201" fmla="*/ T200 w 19523"/>
                <a:gd name="T202" fmla="+- 0 593 564"/>
                <a:gd name="T203" fmla="*/ 593 h 274"/>
                <a:gd name="T204" fmla="+- 0 9531 9320"/>
                <a:gd name="T205" fmla="*/ T204 w 19523"/>
                <a:gd name="T206" fmla="+- 0 592 564"/>
                <a:gd name="T207" fmla="*/ 592 h 274"/>
                <a:gd name="T208" fmla="+- 0 9470 9320"/>
                <a:gd name="T209" fmla="*/ T208 w 19523"/>
                <a:gd name="T210" fmla="+- 0 586 564"/>
                <a:gd name="T211" fmla="*/ 586 h 27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Lst>
              <a:rect l="0" t="0" r="r" b="b"/>
              <a:pathLst>
                <a:path w="19523" h="274">
                  <a:moveTo>
                    <a:pt x="0" y="19"/>
                  </a:moveTo>
                  <a:lnTo>
                    <a:pt x="31" y="39"/>
                  </a:lnTo>
                  <a:lnTo>
                    <a:pt x="19" y="22"/>
                  </a:lnTo>
                  <a:lnTo>
                    <a:pt x="35" y="10"/>
                  </a:lnTo>
                  <a:lnTo>
                    <a:pt x="0" y="19"/>
                  </a:lnTo>
                  <a:close/>
                  <a:moveTo>
                    <a:pt x="19523" y="273"/>
                  </a:moveTo>
                  <a:lnTo>
                    <a:pt x="19485" y="227"/>
                  </a:lnTo>
                  <a:lnTo>
                    <a:pt x="19433" y="178"/>
                  </a:lnTo>
                  <a:lnTo>
                    <a:pt x="19369" y="130"/>
                  </a:lnTo>
                  <a:lnTo>
                    <a:pt x="19297" y="89"/>
                  </a:lnTo>
                  <a:lnTo>
                    <a:pt x="19220" y="57"/>
                  </a:lnTo>
                  <a:lnTo>
                    <a:pt x="19217" y="56"/>
                  </a:lnTo>
                  <a:lnTo>
                    <a:pt x="19211" y="56"/>
                  </a:lnTo>
                  <a:lnTo>
                    <a:pt x="19202" y="55"/>
                  </a:lnTo>
                  <a:lnTo>
                    <a:pt x="19190" y="55"/>
                  </a:lnTo>
                  <a:lnTo>
                    <a:pt x="19176" y="54"/>
                  </a:lnTo>
                  <a:lnTo>
                    <a:pt x="19159" y="53"/>
                  </a:lnTo>
                  <a:lnTo>
                    <a:pt x="19140" y="53"/>
                  </a:lnTo>
                  <a:lnTo>
                    <a:pt x="19118" y="52"/>
                  </a:lnTo>
                  <a:lnTo>
                    <a:pt x="19093" y="52"/>
                  </a:lnTo>
                  <a:lnTo>
                    <a:pt x="19066" y="51"/>
                  </a:lnTo>
                  <a:lnTo>
                    <a:pt x="19036" y="51"/>
                  </a:lnTo>
                  <a:lnTo>
                    <a:pt x="19004" y="50"/>
                  </a:lnTo>
                  <a:lnTo>
                    <a:pt x="18969" y="50"/>
                  </a:lnTo>
                  <a:lnTo>
                    <a:pt x="18932" y="49"/>
                  </a:lnTo>
                  <a:lnTo>
                    <a:pt x="18893" y="49"/>
                  </a:lnTo>
                  <a:lnTo>
                    <a:pt x="18851" y="48"/>
                  </a:lnTo>
                  <a:lnTo>
                    <a:pt x="18807" y="48"/>
                  </a:lnTo>
                  <a:lnTo>
                    <a:pt x="18760" y="47"/>
                  </a:lnTo>
                  <a:lnTo>
                    <a:pt x="18711" y="47"/>
                  </a:lnTo>
                  <a:lnTo>
                    <a:pt x="18660" y="47"/>
                  </a:lnTo>
                  <a:lnTo>
                    <a:pt x="18607" y="46"/>
                  </a:lnTo>
                  <a:lnTo>
                    <a:pt x="18551" y="46"/>
                  </a:lnTo>
                  <a:lnTo>
                    <a:pt x="18494" y="45"/>
                  </a:lnTo>
                  <a:lnTo>
                    <a:pt x="18434" y="45"/>
                  </a:lnTo>
                  <a:lnTo>
                    <a:pt x="18372" y="45"/>
                  </a:lnTo>
                  <a:lnTo>
                    <a:pt x="18308" y="44"/>
                  </a:lnTo>
                  <a:lnTo>
                    <a:pt x="18241" y="44"/>
                  </a:lnTo>
                  <a:lnTo>
                    <a:pt x="18173" y="43"/>
                  </a:lnTo>
                  <a:lnTo>
                    <a:pt x="18103" y="43"/>
                  </a:lnTo>
                  <a:lnTo>
                    <a:pt x="18031" y="43"/>
                  </a:lnTo>
                  <a:lnTo>
                    <a:pt x="17957" y="42"/>
                  </a:lnTo>
                  <a:lnTo>
                    <a:pt x="17881" y="42"/>
                  </a:lnTo>
                  <a:lnTo>
                    <a:pt x="17803" y="42"/>
                  </a:lnTo>
                  <a:lnTo>
                    <a:pt x="17723" y="41"/>
                  </a:lnTo>
                  <a:lnTo>
                    <a:pt x="17641" y="41"/>
                  </a:lnTo>
                  <a:lnTo>
                    <a:pt x="17557" y="41"/>
                  </a:lnTo>
                  <a:lnTo>
                    <a:pt x="17472" y="40"/>
                  </a:lnTo>
                  <a:lnTo>
                    <a:pt x="17385" y="40"/>
                  </a:lnTo>
                  <a:lnTo>
                    <a:pt x="17296" y="40"/>
                  </a:lnTo>
                  <a:lnTo>
                    <a:pt x="17206" y="40"/>
                  </a:lnTo>
                  <a:lnTo>
                    <a:pt x="17113" y="39"/>
                  </a:lnTo>
                  <a:lnTo>
                    <a:pt x="17019" y="39"/>
                  </a:lnTo>
                  <a:lnTo>
                    <a:pt x="16924" y="39"/>
                  </a:lnTo>
                  <a:lnTo>
                    <a:pt x="16827" y="39"/>
                  </a:lnTo>
                  <a:lnTo>
                    <a:pt x="16728" y="38"/>
                  </a:lnTo>
                  <a:lnTo>
                    <a:pt x="16628" y="38"/>
                  </a:lnTo>
                  <a:lnTo>
                    <a:pt x="16526" y="38"/>
                  </a:lnTo>
                  <a:lnTo>
                    <a:pt x="16423" y="38"/>
                  </a:lnTo>
                  <a:lnTo>
                    <a:pt x="16319" y="37"/>
                  </a:lnTo>
                  <a:lnTo>
                    <a:pt x="16212" y="37"/>
                  </a:lnTo>
                  <a:lnTo>
                    <a:pt x="16105" y="37"/>
                  </a:lnTo>
                  <a:lnTo>
                    <a:pt x="15996" y="37"/>
                  </a:lnTo>
                  <a:lnTo>
                    <a:pt x="15886" y="37"/>
                  </a:lnTo>
                  <a:lnTo>
                    <a:pt x="15775" y="36"/>
                  </a:lnTo>
                  <a:lnTo>
                    <a:pt x="15662" y="36"/>
                  </a:lnTo>
                  <a:lnTo>
                    <a:pt x="15548" y="36"/>
                  </a:lnTo>
                  <a:lnTo>
                    <a:pt x="15432" y="36"/>
                  </a:lnTo>
                  <a:lnTo>
                    <a:pt x="15316" y="36"/>
                  </a:lnTo>
                  <a:lnTo>
                    <a:pt x="15198" y="35"/>
                  </a:lnTo>
                  <a:lnTo>
                    <a:pt x="15080" y="35"/>
                  </a:lnTo>
                  <a:lnTo>
                    <a:pt x="14960" y="35"/>
                  </a:lnTo>
                  <a:lnTo>
                    <a:pt x="14839" y="35"/>
                  </a:lnTo>
                  <a:lnTo>
                    <a:pt x="14717" y="35"/>
                  </a:lnTo>
                  <a:lnTo>
                    <a:pt x="14593" y="35"/>
                  </a:lnTo>
                  <a:lnTo>
                    <a:pt x="14469" y="35"/>
                  </a:lnTo>
                  <a:lnTo>
                    <a:pt x="14344" y="34"/>
                  </a:lnTo>
                  <a:lnTo>
                    <a:pt x="14218" y="34"/>
                  </a:lnTo>
                  <a:lnTo>
                    <a:pt x="14091" y="34"/>
                  </a:lnTo>
                  <a:lnTo>
                    <a:pt x="13963" y="34"/>
                  </a:lnTo>
                  <a:lnTo>
                    <a:pt x="13835" y="34"/>
                  </a:lnTo>
                  <a:lnTo>
                    <a:pt x="13705" y="34"/>
                  </a:lnTo>
                  <a:lnTo>
                    <a:pt x="13575" y="34"/>
                  </a:lnTo>
                  <a:lnTo>
                    <a:pt x="13444" y="34"/>
                  </a:lnTo>
                  <a:lnTo>
                    <a:pt x="13312" y="34"/>
                  </a:lnTo>
                  <a:lnTo>
                    <a:pt x="13179" y="33"/>
                  </a:lnTo>
                  <a:lnTo>
                    <a:pt x="13046" y="33"/>
                  </a:lnTo>
                  <a:lnTo>
                    <a:pt x="12912" y="33"/>
                  </a:lnTo>
                  <a:lnTo>
                    <a:pt x="12777" y="33"/>
                  </a:lnTo>
                  <a:lnTo>
                    <a:pt x="12642" y="33"/>
                  </a:lnTo>
                  <a:lnTo>
                    <a:pt x="12506" y="33"/>
                  </a:lnTo>
                  <a:lnTo>
                    <a:pt x="12370" y="33"/>
                  </a:lnTo>
                  <a:lnTo>
                    <a:pt x="12233" y="33"/>
                  </a:lnTo>
                  <a:lnTo>
                    <a:pt x="12095" y="33"/>
                  </a:lnTo>
                  <a:lnTo>
                    <a:pt x="11957" y="33"/>
                  </a:lnTo>
                  <a:lnTo>
                    <a:pt x="11819" y="33"/>
                  </a:lnTo>
                  <a:lnTo>
                    <a:pt x="11680" y="33"/>
                  </a:lnTo>
                  <a:lnTo>
                    <a:pt x="11541" y="33"/>
                  </a:lnTo>
                  <a:lnTo>
                    <a:pt x="11401" y="33"/>
                  </a:lnTo>
                  <a:lnTo>
                    <a:pt x="11261" y="33"/>
                  </a:lnTo>
                  <a:lnTo>
                    <a:pt x="11121" y="32"/>
                  </a:lnTo>
                  <a:lnTo>
                    <a:pt x="10981" y="32"/>
                  </a:lnTo>
                  <a:lnTo>
                    <a:pt x="10840" y="32"/>
                  </a:lnTo>
                  <a:lnTo>
                    <a:pt x="10699" y="32"/>
                  </a:lnTo>
                  <a:lnTo>
                    <a:pt x="10558" y="32"/>
                  </a:lnTo>
                  <a:lnTo>
                    <a:pt x="10417" y="32"/>
                  </a:lnTo>
                  <a:lnTo>
                    <a:pt x="10275" y="32"/>
                  </a:lnTo>
                  <a:lnTo>
                    <a:pt x="10134" y="32"/>
                  </a:lnTo>
                  <a:lnTo>
                    <a:pt x="9992" y="32"/>
                  </a:lnTo>
                  <a:lnTo>
                    <a:pt x="9850" y="32"/>
                  </a:lnTo>
                  <a:lnTo>
                    <a:pt x="9708" y="32"/>
                  </a:lnTo>
                  <a:lnTo>
                    <a:pt x="9567" y="32"/>
                  </a:lnTo>
                  <a:lnTo>
                    <a:pt x="9425" y="32"/>
                  </a:lnTo>
                  <a:lnTo>
                    <a:pt x="9283" y="32"/>
                  </a:lnTo>
                  <a:lnTo>
                    <a:pt x="9142" y="32"/>
                  </a:lnTo>
                  <a:lnTo>
                    <a:pt x="9000" y="32"/>
                  </a:lnTo>
                  <a:lnTo>
                    <a:pt x="8859" y="32"/>
                  </a:lnTo>
                  <a:lnTo>
                    <a:pt x="8718" y="32"/>
                  </a:lnTo>
                  <a:lnTo>
                    <a:pt x="8577" y="32"/>
                  </a:lnTo>
                  <a:lnTo>
                    <a:pt x="8436" y="32"/>
                  </a:lnTo>
                  <a:lnTo>
                    <a:pt x="8296" y="32"/>
                  </a:lnTo>
                  <a:lnTo>
                    <a:pt x="8156" y="32"/>
                  </a:lnTo>
                  <a:lnTo>
                    <a:pt x="8016" y="32"/>
                  </a:lnTo>
                  <a:lnTo>
                    <a:pt x="7876" y="32"/>
                  </a:lnTo>
                  <a:lnTo>
                    <a:pt x="7737" y="32"/>
                  </a:lnTo>
                  <a:lnTo>
                    <a:pt x="7598" y="32"/>
                  </a:lnTo>
                  <a:lnTo>
                    <a:pt x="7460" y="32"/>
                  </a:lnTo>
                  <a:lnTo>
                    <a:pt x="7322" y="32"/>
                  </a:lnTo>
                  <a:lnTo>
                    <a:pt x="7184" y="32"/>
                  </a:lnTo>
                  <a:lnTo>
                    <a:pt x="7047" y="32"/>
                  </a:lnTo>
                  <a:lnTo>
                    <a:pt x="6911" y="32"/>
                  </a:lnTo>
                  <a:lnTo>
                    <a:pt x="6775" y="32"/>
                  </a:lnTo>
                  <a:lnTo>
                    <a:pt x="6640" y="32"/>
                  </a:lnTo>
                  <a:lnTo>
                    <a:pt x="6505" y="32"/>
                  </a:lnTo>
                  <a:lnTo>
                    <a:pt x="6371" y="32"/>
                  </a:lnTo>
                  <a:lnTo>
                    <a:pt x="6238" y="32"/>
                  </a:lnTo>
                  <a:lnTo>
                    <a:pt x="6105" y="32"/>
                  </a:lnTo>
                  <a:lnTo>
                    <a:pt x="5973" y="32"/>
                  </a:lnTo>
                  <a:lnTo>
                    <a:pt x="5842" y="32"/>
                  </a:lnTo>
                  <a:lnTo>
                    <a:pt x="5711" y="32"/>
                  </a:lnTo>
                  <a:lnTo>
                    <a:pt x="5582" y="32"/>
                  </a:lnTo>
                  <a:lnTo>
                    <a:pt x="5453" y="32"/>
                  </a:lnTo>
                  <a:lnTo>
                    <a:pt x="5325" y="32"/>
                  </a:lnTo>
                  <a:lnTo>
                    <a:pt x="5198" y="32"/>
                  </a:lnTo>
                  <a:lnTo>
                    <a:pt x="5072" y="32"/>
                  </a:lnTo>
                  <a:lnTo>
                    <a:pt x="4947" y="32"/>
                  </a:lnTo>
                  <a:lnTo>
                    <a:pt x="4823" y="32"/>
                  </a:lnTo>
                  <a:lnTo>
                    <a:pt x="4700" y="32"/>
                  </a:lnTo>
                  <a:lnTo>
                    <a:pt x="4578" y="32"/>
                  </a:lnTo>
                  <a:lnTo>
                    <a:pt x="4457" y="32"/>
                  </a:lnTo>
                  <a:lnTo>
                    <a:pt x="4337" y="32"/>
                  </a:lnTo>
                  <a:lnTo>
                    <a:pt x="4218" y="32"/>
                  </a:lnTo>
                  <a:lnTo>
                    <a:pt x="4100" y="32"/>
                  </a:lnTo>
                  <a:lnTo>
                    <a:pt x="3984" y="32"/>
                  </a:lnTo>
                  <a:lnTo>
                    <a:pt x="3868" y="32"/>
                  </a:lnTo>
                  <a:lnTo>
                    <a:pt x="3754" y="32"/>
                  </a:lnTo>
                  <a:lnTo>
                    <a:pt x="3642" y="32"/>
                  </a:lnTo>
                  <a:lnTo>
                    <a:pt x="3530" y="32"/>
                  </a:lnTo>
                  <a:lnTo>
                    <a:pt x="3420" y="32"/>
                  </a:lnTo>
                  <a:lnTo>
                    <a:pt x="3311" y="32"/>
                  </a:lnTo>
                  <a:lnTo>
                    <a:pt x="3203" y="32"/>
                  </a:lnTo>
                  <a:lnTo>
                    <a:pt x="3097" y="32"/>
                  </a:lnTo>
                  <a:lnTo>
                    <a:pt x="2993" y="32"/>
                  </a:lnTo>
                  <a:lnTo>
                    <a:pt x="2889" y="32"/>
                  </a:lnTo>
                  <a:lnTo>
                    <a:pt x="2788" y="32"/>
                  </a:lnTo>
                  <a:lnTo>
                    <a:pt x="2687" y="32"/>
                  </a:lnTo>
                  <a:lnTo>
                    <a:pt x="2589" y="32"/>
                  </a:lnTo>
                  <a:lnTo>
                    <a:pt x="2492" y="32"/>
                  </a:lnTo>
                  <a:lnTo>
                    <a:pt x="2396" y="32"/>
                  </a:lnTo>
                  <a:lnTo>
                    <a:pt x="2302" y="32"/>
                  </a:lnTo>
                  <a:lnTo>
                    <a:pt x="2210" y="32"/>
                  </a:lnTo>
                  <a:lnTo>
                    <a:pt x="2119" y="32"/>
                  </a:lnTo>
                  <a:lnTo>
                    <a:pt x="2030" y="32"/>
                  </a:lnTo>
                  <a:lnTo>
                    <a:pt x="1943" y="32"/>
                  </a:lnTo>
                  <a:lnTo>
                    <a:pt x="1858" y="32"/>
                  </a:lnTo>
                  <a:lnTo>
                    <a:pt x="1774" y="32"/>
                  </a:lnTo>
                  <a:lnTo>
                    <a:pt x="1692" y="32"/>
                  </a:lnTo>
                  <a:lnTo>
                    <a:pt x="1613" y="32"/>
                  </a:lnTo>
                  <a:lnTo>
                    <a:pt x="1534" y="32"/>
                  </a:lnTo>
                  <a:lnTo>
                    <a:pt x="1458" y="32"/>
                  </a:lnTo>
                  <a:lnTo>
                    <a:pt x="1384" y="32"/>
                  </a:lnTo>
                  <a:lnTo>
                    <a:pt x="1312" y="32"/>
                  </a:lnTo>
                  <a:lnTo>
                    <a:pt x="1242" y="31"/>
                  </a:lnTo>
                  <a:lnTo>
                    <a:pt x="1173" y="31"/>
                  </a:lnTo>
                  <a:lnTo>
                    <a:pt x="1107" y="31"/>
                  </a:lnTo>
                  <a:lnTo>
                    <a:pt x="1043" y="31"/>
                  </a:lnTo>
                  <a:lnTo>
                    <a:pt x="981" y="31"/>
                  </a:lnTo>
                  <a:lnTo>
                    <a:pt x="921" y="31"/>
                  </a:lnTo>
                  <a:lnTo>
                    <a:pt x="863" y="31"/>
                  </a:lnTo>
                  <a:lnTo>
                    <a:pt x="807" y="31"/>
                  </a:lnTo>
                  <a:lnTo>
                    <a:pt x="754" y="31"/>
                  </a:lnTo>
                  <a:lnTo>
                    <a:pt x="703" y="31"/>
                  </a:lnTo>
                  <a:lnTo>
                    <a:pt x="654" y="30"/>
                  </a:lnTo>
                  <a:lnTo>
                    <a:pt x="607" y="30"/>
                  </a:lnTo>
                  <a:lnTo>
                    <a:pt x="563" y="30"/>
                  </a:lnTo>
                  <a:lnTo>
                    <a:pt x="521" y="30"/>
                  </a:lnTo>
                  <a:lnTo>
                    <a:pt x="481" y="30"/>
                  </a:lnTo>
                  <a:lnTo>
                    <a:pt x="444" y="30"/>
                  </a:lnTo>
                  <a:lnTo>
                    <a:pt x="410" y="30"/>
                  </a:lnTo>
                  <a:lnTo>
                    <a:pt x="377" y="30"/>
                  </a:lnTo>
                  <a:lnTo>
                    <a:pt x="348" y="29"/>
                  </a:lnTo>
                  <a:lnTo>
                    <a:pt x="320" y="29"/>
                  </a:lnTo>
                  <a:lnTo>
                    <a:pt x="296" y="29"/>
                  </a:lnTo>
                  <a:lnTo>
                    <a:pt x="273" y="29"/>
                  </a:lnTo>
                  <a:lnTo>
                    <a:pt x="254" y="29"/>
                  </a:lnTo>
                  <a:lnTo>
                    <a:pt x="237" y="29"/>
                  </a:lnTo>
                  <a:lnTo>
                    <a:pt x="223" y="28"/>
                  </a:lnTo>
                  <a:lnTo>
                    <a:pt x="211" y="28"/>
                  </a:lnTo>
                  <a:lnTo>
                    <a:pt x="202" y="28"/>
                  </a:lnTo>
                  <a:lnTo>
                    <a:pt x="196" y="28"/>
                  </a:lnTo>
                  <a:lnTo>
                    <a:pt x="193" y="28"/>
                  </a:lnTo>
                  <a:lnTo>
                    <a:pt x="150" y="22"/>
                  </a:lnTo>
                  <a:lnTo>
                    <a:pt x="107" y="16"/>
                  </a:lnTo>
                  <a:lnTo>
                    <a:pt x="63" y="8"/>
                  </a:lnTo>
                  <a:lnTo>
                    <a:pt x="18" y="0"/>
                  </a:lnTo>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398" name="Freeform 53">
              <a:extLst>
                <a:ext uri="{FF2B5EF4-FFF2-40B4-BE49-F238E27FC236}">
                  <a16:creationId xmlns:a16="http://schemas.microsoft.com/office/drawing/2014/main" id="{7A8AC684-73E9-F66E-A0E1-609312E57C95}"/>
                </a:ext>
              </a:extLst>
            </p:cNvPr>
            <p:cNvSpPr>
              <a:spLocks/>
            </p:cNvSpPr>
            <p:nvPr/>
          </p:nvSpPr>
          <p:spPr bwMode="auto">
            <a:xfrm>
              <a:off x="9320" y="552"/>
              <a:ext cx="36" cy="29"/>
            </a:xfrm>
            <a:custGeom>
              <a:avLst/>
              <a:gdLst>
                <a:gd name="T0" fmla="+- 0 9350 9320"/>
                <a:gd name="T1" fmla="*/ T0 w 36"/>
                <a:gd name="T2" fmla="+- 0 581 552"/>
                <a:gd name="T3" fmla="*/ 581 h 29"/>
                <a:gd name="T4" fmla="+- 0 9320 9320"/>
                <a:gd name="T5" fmla="*/ T4 w 36"/>
                <a:gd name="T6" fmla="+- 0 560 552"/>
                <a:gd name="T7" fmla="*/ 560 h 29"/>
                <a:gd name="T8" fmla="+- 0 9355 9320"/>
                <a:gd name="T9" fmla="*/ T8 w 36"/>
                <a:gd name="T10" fmla="+- 0 552 552"/>
                <a:gd name="T11" fmla="*/ 552 h 29"/>
                <a:gd name="T12" fmla="+- 0 9338 9320"/>
                <a:gd name="T13" fmla="*/ T12 w 36"/>
                <a:gd name="T14" fmla="+- 0 564 552"/>
                <a:gd name="T15" fmla="*/ 564 h 29"/>
                <a:gd name="T16" fmla="+- 0 9350 9320"/>
                <a:gd name="T17" fmla="*/ T16 w 36"/>
                <a:gd name="T18" fmla="+- 0 581 552"/>
                <a:gd name="T19" fmla="*/ 581 h 29"/>
              </a:gdLst>
              <a:ahLst/>
              <a:cxnLst>
                <a:cxn ang="0">
                  <a:pos x="T1" y="T3"/>
                </a:cxn>
                <a:cxn ang="0">
                  <a:pos x="T5" y="T7"/>
                </a:cxn>
                <a:cxn ang="0">
                  <a:pos x="T9" y="T11"/>
                </a:cxn>
                <a:cxn ang="0">
                  <a:pos x="T13" y="T15"/>
                </a:cxn>
                <a:cxn ang="0">
                  <a:pos x="T17" y="T19"/>
                </a:cxn>
              </a:cxnLst>
              <a:rect l="0" t="0" r="r" b="b"/>
              <a:pathLst>
                <a:path w="36" h="29">
                  <a:moveTo>
                    <a:pt x="30" y="29"/>
                  </a:moveTo>
                  <a:lnTo>
                    <a:pt x="0" y="8"/>
                  </a:lnTo>
                  <a:lnTo>
                    <a:pt x="35" y="0"/>
                  </a:lnTo>
                  <a:lnTo>
                    <a:pt x="18" y="12"/>
                  </a:lnTo>
                  <a:lnTo>
                    <a:pt x="30" y="29"/>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de-DE"/>
            </a:p>
          </p:txBody>
        </p:sp>
        <p:sp>
          <p:nvSpPr>
            <p:cNvPr id="399" name="Freeform 52">
              <a:extLst>
                <a:ext uri="{FF2B5EF4-FFF2-40B4-BE49-F238E27FC236}">
                  <a16:creationId xmlns:a16="http://schemas.microsoft.com/office/drawing/2014/main" id="{FE241CCD-B866-195C-74AC-FB65E070417E}"/>
                </a:ext>
              </a:extLst>
            </p:cNvPr>
            <p:cNvSpPr>
              <a:spLocks/>
            </p:cNvSpPr>
            <p:nvPr/>
          </p:nvSpPr>
          <p:spPr bwMode="auto">
            <a:xfrm>
              <a:off x="9320" y="552"/>
              <a:ext cx="36" cy="29"/>
            </a:xfrm>
            <a:custGeom>
              <a:avLst/>
              <a:gdLst>
                <a:gd name="T0" fmla="+- 0 9320 9320"/>
                <a:gd name="T1" fmla="*/ T0 w 36"/>
                <a:gd name="T2" fmla="+- 0 560 552"/>
                <a:gd name="T3" fmla="*/ 560 h 29"/>
                <a:gd name="T4" fmla="+- 0 9350 9320"/>
                <a:gd name="T5" fmla="*/ T4 w 36"/>
                <a:gd name="T6" fmla="+- 0 581 552"/>
                <a:gd name="T7" fmla="*/ 581 h 29"/>
                <a:gd name="T8" fmla="+- 0 9338 9320"/>
                <a:gd name="T9" fmla="*/ T8 w 36"/>
                <a:gd name="T10" fmla="+- 0 564 552"/>
                <a:gd name="T11" fmla="*/ 564 h 29"/>
                <a:gd name="T12" fmla="+- 0 9355 9320"/>
                <a:gd name="T13" fmla="*/ T12 w 36"/>
                <a:gd name="T14" fmla="+- 0 552 552"/>
                <a:gd name="T15" fmla="*/ 552 h 29"/>
                <a:gd name="T16" fmla="+- 0 9320 9320"/>
                <a:gd name="T17" fmla="*/ T16 w 36"/>
                <a:gd name="T18" fmla="+- 0 560 552"/>
                <a:gd name="T19" fmla="*/ 560 h 29"/>
              </a:gdLst>
              <a:ahLst/>
              <a:cxnLst>
                <a:cxn ang="0">
                  <a:pos x="T1" y="T3"/>
                </a:cxn>
                <a:cxn ang="0">
                  <a:pos x="T5" y="T7"/>
                </a:cxn>
                <a:cxn ang="0">
                  <a:pos x="T9" y="T11"/>
                </a:cxn>
                <a:cxn ang="0">
                  <a:pos x="T13" y="T15"/>
                </a:cxn>
                <a:cxn ang="0">
                  <a:pos x="T17" y="T19"/>
                </a:cxn>
              </a:cxnLst>
              <a:rect l="0" t="0" r="r" b="b"/>
              <a:pathLst>
                <a:path w="36" h="29">
                  <a:moveTo>
                    <a:pt x="0" y="8"/>
                  </a:moveTo>
                  <a:lnTo>
                    <a:pt x="30" y="29"/>
                  </a:lnTo>
                  <a:lnTo>
                    <a:pt x="18" y="12"/>
                  </a:lnTo>
                  <a:lnTo>
                    <a:pt x="35" y="0"/>
                  </a:lnTo>
                  <a:lnTo>
                    <a:pt x="0" y="8"/>
                  </a:lnTo>
                  <a:close/>
                </a:path>
              </a:pathLst>
            </a:custGeom>
            <a:noFill/>
            <a:ln w="2330">
              <a:solidFill>
                <a:srgbClr val="171717"/>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de-DE"/>
            </a:p>
          </p:txBody>
        </p:sp>
        <p:sp>
          <p:nvSpPr>
            <p:cNvPr id="400" name="Text Box 51">
              <a:extLst>
                <a:ext uri="{FF2B5EF4-FFF2-40B4-BE49-F238E27FC236}">
                  <a16:creationId xmlns:a16="http://schemas.microsoft.com/office/drawing/2014/main" id="{87A84E67-EE2E-2FE1-454C-94C093E126D3}"/>
                </a:ext>
              </a:extLst>
            </p:cNvPr>
            <p:cNvSpPr txBox="1">
              <a:spLocks noChangeArrowheads="1"/>
            </p:cNvSpPr>
            <p:nvPr/>
          </p:nvSpPr>
          <p:spPr bwMode="auto">
            <a:xfrm>
              <a:off x="309" y="302"/>
              <a:ext cx="442"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b="1">
                  <a:effectLst/>
                  <a:latin typeface="Arial" panose="020B0604020202020204" pitchFamily="34" charset="0"/>
                  <a:ea typeface="Times New Roman" panose="02020603050405020304" pitchFamily="18" charset="0"/>
                  <a:cs typeface="Times New Roman" panose="02020603050405020304" pitchFamily="18" charset="0"/>
                </a:rPr>
                <a:t>User   </a:t>
              </a:r>
              <a:r>
                <a:rPr lang="en-US" sz="250" b="1" spc="4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Interface</a:t>
              </a:r>
              <a:endParaRPr lang="de-DE" sz="1100">
                <a:effectLst/>
                <a:latin typeface="Times New Roman" panose="02020603050405020304" pitchFamily="18" charset="0"/>
                <a:ea typeface="Times New Roman" panose="02020603050405020304" pitchFamily="18" charset="0"/>
              </a:endParaRPr>
            </a:p>
          </p:txBody>
        </p:sp>
        <p:sp>
          <p:nvSpPr>
            <p:cNvPr id="401" name="Text Box 50">
              <a:extLst>
                <a:ext uri="{FF2B5EF4-FFF2-40B4-BE49-F238E27FC236}">
                  <a16:creationId xmlns:a16="http://schemas.microsoft.com/office/drawing/2014/main" id="{0B81C83C-44BB-07F5-8E96-F20AE352EC98}"/>
                </a:ext>
              </a:extLst>
            </p:cNvPr>
            <p:cNvSpPr txBox="1">
              <a:spLocks noChangeArrowheads="1"/>
            </p:cNvSpPr>
            <p:nvPr/>
          </p:nvSpPr>
          <p:spPr bwMode="auto">
            <a:xfrm>
              <a:off x="408" y="497"/>
              <a:ext cx="365"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Sign-up </a:t>
              </a:r>
              <a:r>
                <a:rPr lang="en-US" sz="250" spc="5">
                  <a:effectLst/>
                  <a:latin typeface="Arial MT"/>
                  <a:ea typeface="Times New Roman" panose="02020603050405020304" pitchFamily="18" charset="0"/>
                </a:rPr>
                <a:t> </a:t>
              </a:r>
              <a:r>
                <a:rPr lang="en-US" sz="250">
                  <a:effectLst/>
                  <a:latin typeface="Arial MT"/>
                  <a:ea typeface="Times New Roman" panose="02020603050405020304" pitchFamily="18" charset="0"/>
                </a:rPr>
                <a:t>Page</a:t>
              </a:r>
              <a:endParaRPr lang="de-DE" sz="1100">
                <a:effectLst/>
                <a:latin typeface="Times New Roman" panose="02020603050405020304" pitchFamily="18" charset="0"/>
                <a:ea typeface="Times New Roman" panose="02020603050405020304" pitchFamily="18" charset="0"/>
              </a:endParaRPr>
            </a:p>
          </p:txBody>
        </p:sp>
        <p:sp>
          <p:nvSpPr>
            <p:cNvPr id="402" name="Text Box 49">
              <a:extLst>
                <a:ext uri="{FF2B5EF4-FFF2-40B4-BE49-F238E27FC236}">
                  <a16:creationId xmlns:a16="http://schemas.microsoft.com/office/drawing/2014/main" id="{00FC85DF-5C55-BDCE-F100-9F9CA63973C1}"/>
                </a:ext>
              </a:extLst>
            </p:cNvPr>
            <p:cNvSpPr txBox="1">
              <a:spLocks noChangeArrowheads="1"/>
            </p:cNvSpPr>
            <p:nvPr/>
          </p:nvSpPr>
          <p:spPr bwMode="auto">
            <a:xfrm>
              <a:off x="1028" y="497"/>
              <a:ext cx="42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Sign-in </a:t>
              </a:r>
              <a:r>
                <a:rPr lang="en-US" sz="250" spc="25">
                  <a:effectLst/>
                  <a:latin typeface="Arial MT"/>
                  <a:ea typeface="Times New Roman" panose="02020603050405020304" pitchFamily="18" charset="0"/>
                </a:rPr>
                <a:t> </a:t>
              </a:r>
              <a:r>
                <a:rPr lang="en-US" sz="250">
                  <a:effectLst/>
                  <a:latin typeface="Arial MT"/>
                  <a:ea typeface="Times New Roman" panose="02020603050405020304" pitchFamily="18" charset="0"/>
                </a:rPr>
                <a:t>Window</a:t>
              </a:r>
              <a:endParaRPr lang="de-DE" sz="1100">
                <a:effectLst/>
                <a:latin typeface="Times New Roman" panose="02020603050405020304" pitchFamily="18" charset="0"/>
                <a:ea typeface="Times New Roman" panose="02020603050405020304" pitchFamily="18" charset="0"/>
              </a:endParaRPr>
            </a:p>
          </p:txBody>
        </p:sp>
        <p:sp>
          <p:nvSpPr>
            <p:cNvPr id="403" name="Text Box 48">
              <a:extLst>
                <a:ext uri="{FF2B5EF4-FFF2-40B4-BE49-F238E27FC236}">
                  <a16:creationId xmlns:a16="http://schemas.microsoft.com/office/drawing/2014/main" id="{E6C38F06-1A9A-FC1C-F4FB-406E5530686E}"/>
                </a:ext>
              </a:extLst>
            </p:cNvPr>
            <p:cNvSpPr txBox="1">
              <a:spLocks noChangeArrowheads="1"/>
            </p:cNvSpPr>
            <p:nvPr/>
          </p:nvSpPr>
          <p:spPr bwMode="auto">
            <a:xfrm>
              <a:off x="1707" y="497"/>
              <a:ext cx="48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Preferences </a:t>
              </a:r>
              <a:r>
                <a:rPr lang="en-US" sz="250" spc="40">
                  <a:effectLst/>
                  <a:latin typeface="Arial MT"/>
                  <a:ea typeface="Times New Roman" panose="02020603050405020304" pitchFamily="18" charset="0"/>
                </a:rPr>
                <a:t> </a:t>
              </a:r>
              <a:r>
                <a:rPr lang="en-US" sz="250">
                  <a:effectLst/>
                  <a:latin typeface="Arial MT"/>
                  <a:ea typeface="Times New Roman" panose="02020603050405020304" pitchFamily="18" charset="0"/>
                </a:rPr>
                <a:t>Page</a:t>
              </a:r>
              <a:endParaRPr lang="de-DE" sz="1100">
                <a:effectLst/>
                <a:latin typeface="Times New Roman" panose="02020603050405020304" pitchFamily="18" charset="0"/>
                <a:ea typeface="Times New Roman" panose="02020603050405020304" pitchFamily="18" charset="0"/>
              </a:endParaRPr>
            </a:p>
          </p:txBody>
        </p:sp>
        <p:sp>
          <p:nvSpPr>
            <p:cNvPr id="404" name="Text Box 47">
              <a:extLst>
                <a:ext uri="{FF2B5EF4-FFF2-40B4-BE49-F238E27FC236}">
                  <a16:creationId xmlns:a16="http://schemas.microsoft.com/office/drawing/2014/main" id="{E6DE44EE-00B2-C71D-FE1A-E49656101B05}"/>
                </a:ext>
              </a:extLst>
            </p:cNvPr>
            <p:cNvSpPr txBox="1">
              <a:spLocks noChangeArrowheads="1"/>
            </p:cNvSpPr>
            <p:nvPr/>
          </p:nvSpPr>
          <p:spPr bwMode="auto">
            <a:xfrm>
              <a:off x="2446" y="497"/>
              <a:ext cx="30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Search</a:t>
              </a:r>
              <a:r>
                <a:rPr lang="en-US" sz="250" spc="50">
                  <a:effectLst/>
                  <a:latin typeface="Arial MT"/>
                  <a:ea typeface="Times New Roman" panose="02020603050405020304" pitchFamily="18" charset="0"/>
                </a:rPr>
                <a:t> </a:t>
              </a:r>
              <a:r>
                <a:rPr lang="en-US" sz="250">
                  <a:effectLst/>
                  <a:latin typeface="Arial MT"/>
                  <a:ea typeface="Times New Roman" panose="02020603050405020304" pitchFamily="18" charset="0"/>
                </a:rPr>
                <a:t>Bar</a:t>
              </a:r>
              <a:endParaRPr lang="de-DE" sz="1100">
                <a:effectLst/>
                <a:latin typeface="Times New Roman" panose="02020603050405020304" pitchFamily="18" charset="0"/>
                <a:ea typeface="Times New Roman" panose="02020603050405020304" pitchFamily="18" charset="0"/>
              </a:endParaRPr>
            </a:p>
          </p:txBody>
        </p:sp>
        <p:sp>
          <p:nvSpPr>
            <p:cNvPr id="405" name="Text Box 46">
              <a:extLst>
                <a:ext uri="{FF2B5EF4-FFF2-40B4-BE49-F238E27FC236}">
                  <a16:creationId xmlns:a16="http://schemas.microsoft.com/office/drawing/2014/main" id="{D517B0FA-5B58-E7F7-9E11-1B3C47A6BA5A}"/>
                </a:ext>
              </a:extLst>
            </p:cNvPr>
            <p:cNvSpPr txBox="1">
              <a:spLocks noChangeArrowheads="1"/>
            </p:cNvSpPr>
            <p:nvPr/>
          </p:nvSpPr>
          <p:spPr bwMode="auto">
            <a:xfrm>
              <a:off x="3004" y="497"/>
              <a:ext cx="406"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Search</a:t>
              </a:r>
              <a:r>
                <a:rPr lang="en-US" sz="250" spc="65">
                  <a:effectLst/>
                  <a:latin typeface="Arial MT"/>
                  <a:ea typeface="Times New Roman" panose="02020603050405020304" pitchFamily="18" charset="0"/>
                </a:rPr>
                <a:t> </a:t>
              </a:r>
              <a:r>
                <a:rPr lang="en-US" sz="250">
                  <a:effectLst/>
                  <a:latin typeface="Arial MT"/>
                  <a:ea typeface="Times New Roman" panose="02020603050405020304" pitchFamily="18" charset="0"/>
                </a:rPr>
                <a:t>Results</a:t>
              </a:r>
              <a:endParaRPr lang="de-DE" sz="1100">
                <a:effectLst/>
                <a:latin typeface="Times New Roman" panose="02020603050405020304" pitchFamily="18" charset="0"/>
                <a:ea typeface="Times New Roman" panose="02020603050405020304" pitchFamily="18" charset="0"/>
              </a:endParaRPr>
            </a:p>
          </p:txBody>
        </p:sp>
        <p:sp>
          <p:nvSpPr>
            <p:cNvPr id="406" name="Text Box 45">
              <a:extLst>
                <a:ext uri="{FF2B5EF4-FFF2-40B4-BE49-F238E27FC236}">
                  <a16:creationId xmlns:a16="http://schemas.microsoft.com/office/drawing/2014/main" id="{7AF81DD0-FAC8-2C56-7D5F-59DF44477A60}"/>
                </a:ext>
              </a:extLst>
            </p:cNvPr>
            <p:cNvSpPr txBox="1">
              <a:spLocks noChangeArrowheads="1"/>
            </p:cNvSpPr>
            <p:nvPr/>
          </p:nvSpPr>
          <p:spPr bwMode="auto">
            <a:xfrm>
              <a:off x="3666" y="497"/>
              <a:ext cx="68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Recommendation    </a:t>
              </a:r>
              <a:r>
                <a:rPr lang="en-US" sz="250" spc="60">
                  <a:effectLst/>
                  <a:latin typeface="Arial MT"/>
                  <a:ea typeface="Times New Roman" panose="02020603050405020304" pitchFamily="18" charset="0"/>
                </a:rPr>
                <a:t> </a:t>
              </a:r>
              <a:r>
                <a:rPr lang="en-US" sz="250">
                  <a:effectLst/>
                  <a:latin typeface="Arial MT"/>
                  <a:ea typeface="Times New Roman" panose="02020603050405020304" pitchFamily="18" charset="0"/>
                </a:rPr>
                <a:t>Button</a:t>
              </a:r>
              <a:endParaRPr lang="de-DE" sz="1100">
                <a:effectLst/>
                <a:latin typeface="Times New Roman" panose="02020603050405020304" pitchFamily="18" charset="0"/>
                <a:ea typeface="Times New Roman" panose="02020603050405020304" pitchFamily="18" charset="0"/>
              </a:endParaRPr>
            </a:p>
          </p:txBody>
        </p:sp>
        <p:sp>
          <p:nvSpPr>
            <p:cNvPr id="407" name="Text Box 44">
              <a:extLst>
                <a:ext uri="{FF2B5EF4-FFF2-40B4-BE49-F238E27FC236}">
                  <a16:creationId xmlns:a16="http://schemas.microsoft.com/office/drawing/2014/main" id="{8586A2E5-C16C-5028-0487-D396C202F5A5}"/>
                </a:ext>
              </a:extLst>
            </p:cNvPr>
            <p:cNvSpPr txBox="1">
              <a:spLocks noChangeArrowheads="1"/>
            </p:cNvSpPr>
            <p:nvPr/>
          </p:nvSpPr>
          <p:spPr bwMode="auto">
            <a:xfrm>
              <a:off x="4611" y="497"/>
              <a:ext cx="56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Create </a:t>
              </a:r>
              <a:r>
                <a:rPr lang="en-US" sz="250" spc="35">
                  <a:effectLst/>
                  <a:latin typeface="Arial MT"/>
                  <a:ea typeface="Times New Roman" panose="02020603050405020304" pitchFamily="18" charset="0"/>
                </a:rPr>
                <a:t> </a:t>
              </a:r>
              <a:r>
                <a:rPr lang="en-US" sz="250">
                  <a:effectLst/>
                  <a:latin typeface="Arial MT"/>
                  <a:ea typeface="Times New Roman" panose="02020603050405020304" pitchFamily="18" charset="0"/>
                </a:rPr>
                <a:t>Team </a:t>
              </a:r>
              <a:r>
                <a:rPr lang="en-US" sz="250" spc="40">
                  <a:effectLst/>
                  <a:latin typeface="Arial MT"/>
                  <a:ea typeface="Times New Roman" panose="02020603050405020304" pitchFamily="18" charset="0"/>
                </a:rPr>
                <a:t> </a:t>
              </a:r>
              <a:r>
                <a:rPr lang="en-US" sz="250">
                  <a:effectLst/>
                  <a:latin typeface="Arial MT"/>
                  <a:ea typeface="Times New Roman" panose="02020603050405020304" pitchFamily="18" charset="0"/>
                </a:rPr>
                <a:t>Button</a:t>
              </a:r>
              <a:endParaRPr lang="de-DE" sz="1100">
                <a:effectLst/>
                <a:latin typeface="Times New Roman" panose="02020603050405020304" pitchFamily="18" charset="0"/>
                <a:ea typeface="Times New Roman" panose="02020603050405020304" pitchFamily="18" charset="0"/>
              </a:endParaRPr>
            </a:p>
          </p:txBody>
        </p:sp>
        <p:sp>
          <p:nvSpPr>
            <p:cNvPr id="408" name="Text Box 43">
              <a:extLst>
                <a:ext uri="{FF2B5EF4-FFF2-40B4-BE49-F238E27FC236}">
                  <a16:creationId xmlns:a16="http://schemas.microsoft.com/office/drawing/2014/main" id="{EE97DFFB-AA54-E6AB-4721-6B26AA562B6E}"/>
                </a:ext>
              </a:extLst>
            </p:cNvPr>
            <p:cNvSpPr txBox="1">
              <a:spLocks noChangeArrowheads="1"/>
            </p:cNvSpPr>
            <p:nvPr/>
          </p:nvSpPr>
          <p:spPr bwMode="auto">
            <a:xfrm>
              <a:off x="5426" y="497"/>
              <a:ext cx="99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New </a:t>
              </a:r>
              <a:r>
                <a:rPr lang="en-US" sz="250" spc="55">
                  <a:effectLst/>
                  <a:latin typeface="Arial MT"/>
                  <a:ea typeface="Times New Roman" panose="02020603050405020304" pitchFamily="18" charset="0"/>
                </a:rPr>
                <a:t> </a:t>
              </a:r>
              <a:r>
                <a:rPr lang="en-US" sz="250">
                  <a:effectLst/>
                  <a:latin typeface="Arial MT"/>
                  <a:ea typeface="Times New Roman" panose="02020603050405020304" pitchFamily="18" charset="0"/>
                </a:rPr>
                <a:t>Member </a:t>
              </a:r>
              <a:r>
                <a:rPr lang="en-US" sz="250" spc="60">
                  <a:effectLst/>
                  <a:latin typeface="Arial MT"/>
                  <a:ea typeface="Times New Roman" panose="02020603050405020304" pitchFamily="18" charset="0"/>
                </a:rPr>
                <a:t> </a:t>
              </a:r>
              <a:r>
                <a:rPr lang="en-US" sz="250">
                  <a:effectLst/>
                  <a:latin typeface="Arial MT"/>
                  <a:ea typeface="Times New Roman" panose="02020603050405020304" pitchFamily="18" charset="0"/>
                </a:rPr>
                <a:t>Recommendation </a:t>
              </a:r>
              <a:r>
                <a:rPr lang="en-US" sz="250" spc="55">
                  <a:effectLst/>
                  <a:latin typeface="Arial MT"/>
                  <a:ea typeface="Times New Roman" panose="02020603050405020304" pitchFamily="18" charset="0"/>
                </a:rPr>
                <a:t> </a:t>
              </a:r>
              <a:r>
                <a:rPr lang="en-US" sz="250">
                  <a:effectLst/>
                  <a:latin typeface="Arial MT"/>
                  <a:ea typeface="Times New Roman" panose="02020603050405020304" pitchFamily="18" charset="0"/>
                </a:rPr>
                <a:t>Page</a:t>
              </a:r>
              <a:endParaRPr lang="de-DE" sz="1100">
                <a:effectLst/>
                <a:latin typeface="Times New Roman" panose="02020603050405020304" pitchFamily="18" charset="0"/>
                <a:ea typeface="Times New Roman" panose="02020603050405020304" pitchFamily="18" charset="0"/>
              </a:endParaRPr>
            </a:p>
          </p:txBody>
        </p:sp>
        <p:sp>
          <p:nvSpPr>
            <p:cNvPr id="409" name="Text Box 42">
              <a:extLst>
                <a:ext uri="{FF2B5EF4-FFF2-40B4-BE49-F238E27FC236}">
                  <a16:creationId xmlns:a16="http://schemas.microsoft.com/office/drawing/2014/main" id="{CB8EE53F-3337-6022-6988-A92F729D2E58}"/>
                </a:ext>
              </a:extLst>
            </p:cNvPr>
            <p:cNvSpPr txBox="1">
              <a:spLocks noChangeArrowheads="1"/>
            </p:cNvSpPr>
            <p:nvPr/>
          </p:nvSpPr>
          <p:spPr bwMode="auto">
            <a:xfrm>
              <a:off x="6675" y="497"/>
              <a:ext cx="67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Learning</a:t>
              </a:r>
              <a:r>
                <a:rPr lang="en-US" sz="250" spc="60">
                  <a:effectLst/>
                  <a:latin typeface="Arial MT"/>
                  <a:ea typeface="Times New Roman" panose="02020603050405020304" pitchFamily="18" charset="0"/>
                </a:rPr>
                <a:t> </a:t>
              </a:r>
              <a:r>
                <a:rPr lang="en-US" sz="250">
                  <a:effectLst/>
                  <a:latin typeface="Arial MT"/>
                  <a:ea typeface="Times New Roman" panose="02020603050405020304" pitchFamily="18" charset="0"/>
                </a:rPr>
                <a:t>Resources</a:t>
              </a:r>
              <a:r>
                <a:rPr lang="en-US" sz="250" spc="65">
                  <a:effectLst/>
                  <a:latin typeface="Arial MT"/>
                  <a:ea typeface="Times New Roman" panose="02020603050405020304" pitchFamily="18" charset="0"/>
                </a:rPr>
                <a:t> </a:t>
              </a:r>
              <a:r>
                <a:rPr lang="en-US" sz="250">
                  <a:effectLst/>
                  <a:latin typeface="Arial MT"/>
                  <a:ea typeface="Times New Roman" panose="02020603050405020304" pitchFamily="18" charset="0"/>
                </a:rPr>
                <a:t>Page</a:t>
              </a:r>
              <a:endParaRPr lang="de-DE" sz="1100">
                <a:effectLst/>
                <a:latin typeface="Times New Roman" panose="02020603050405020304" pitchFamily="18" charset="0"/>
                <a:ea typeface="Times New Roman" panose="02020603050405020304" pitchFamily="18" charset="0"/>
              </a:endParaRPr>
            </a:p>
          </p:txBody>
        </p:sp>
        <p:sp>
          <p:nvSpPr>
            <p:cNvPr id="410" name="Text Box 41">
              <a:extLst>
                <a:ext uri="{FF2B5EF4-FFF2-40B4-BE49-F238E27FC236}">
                  <a16:creationId xmlns:a16="http://schemas.microsoft.com/office/drawing/2014/main" id="{422C1C5D-FF64-2491-8F70-C2A5E7E37351}"/>
                </a:ext>
              </a:extLst>
            </p:cNvPr>
            <p:cNvSpPr txBox="1">
              <a:spLocks noChangeArrowheads="1"/>
            </p:cNvSpPr>
            <p:nvPr/>
          </p:nvSpPr>
          <p:spPr bwMode="auto">
            <a:xfrm>
              <a:off x="7604" y="497"/>
              <a:ext cx="34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Course</a:t>
              </a:r>
              <a:r>
                <a:rPr lang="en-US" sz="250" spc="40">
                  <a:effectLst/>
                  <a:latin typeface="Arial MT"/>
                  <a:ea typeface="Times New Roman" panose="02020603050405020304" pitchFamily="18" charset="0"/>
                </a:rPr>
                <a:t> </a:t>
              </a:r>
              <a:r>
                <a:rPr lang="en-US" sz="250">
                  <a:effectLst/>
                  <a:latin typeface="Arial MT"/>
                  <a:ea typeface="Times New Roman" panose="02020603050405020304" pitchFamily="18" charset="0"/>
                </a:rPr>
                <a:t>Page</a:t>
              </a:r>
              <a:endParaRPr lang="de-DE" sz="1100">
                <a:effectLst/>
                <a:latin typeface="Times New Roman" panose="02020603050405020304" pitchFamily="18" charset="0"/>
                <a:ea typeface="Times New Roman" panose="02020603050405020304" pitchFamily="18" charset="0"/>
              </a:endParaRPr>
            </a:p>
          </p:txBody>
        </p:sp>
        <p:sp>
          <p:nvSpPr>
            <p:cNvPr id="411" name="Text Box 40">
              <a:extLst>
                <a:ext uri="{FF2B5EF4-FFF2-40B4-BE49-F238E27FC236}">
                  <a16:creationId xmlns:a16="http://schemas.microsoft.com/office/drawing/2014/main" id="{64A2AFDD-65B8-7F53-6372-1283DDF0BB10}"/>
                </a:ext>
              </a:extLst>
            </p:cNvPr>
            <p:cNvSpPr txBox="1">
              <a:spLocks noChangeArrowheads="1"/>
            </p:cNvSpPr>
            <p:nvPr/>
          </p:nvSpPr>
          <p:spPr bwMode="auto">
            <a:xfrm>
              <a:off x="8204" y="497"/>
              <a:ext cx="281"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Test</a:t>
              </a:r>
              <a:r>
                <a:rPr lang="en-US" sz="250" spc="70">
                  <a:effectLst/>
                  <a:latin typeface="Arial MT"/>
                  <a:ea typeface="Times New Roman" panose="02020603050405020304" pitchFamily="18" charset="0"/>
                </a:rPr>
                <a:t> </a:t>
              </a:r>
              <a:r>
                <a:rPr lang="en-US" sz="250">
                  <a:effectLst/>
                  <a:latin typeface="Arial MT"/>
                  <a:ea typeface="Times New Roman" panose="02020603050405020304" pitchFamily="18" charset="0"/>
                </a:rPr>
                <a:t>Page</a:t>
              </a:r>
              <a:endParaRPr lang="de-DE" sz="1100">
                <a:effectLst/>
                <a:latin typeface="Times New Roman" panose="02020603050405020304" pitchFamily="18" charset="0"/>
                <a:ea typeface="Times New Roman" panose="02020603050405020304" pitchFamily="18" charset="0"/>
              </a:endParaRPr>
            </a:p>
          </p:txBody>
        </p:sp>
        <p:sp>
          <p:nvSpPr>
            <p:cNvPr id="412" name="Text Box 39">
              <a:extLst>
                <a:ext uri="{FF2B5EF4-FFF2-40B4-BE49-F238E27FC236}">
                  <a16:creationId xmlns:a16="http://schemas.microsoft.com/office/drawing/2014/main" id="{A086FCD5-0471-4F6E-DB99-CF9D95091068}"/>
                </a:ext>
              </a:extLst>
            </p:cNvPr>
            <p:cNvSpPr txBox="1">
              <a:spLocks noChangeArrowheads="1"/>
            </p:cNvSpPr>
            <p:nvPr/>
          </p:nvSpPr>
          <p:spPr bwMode="auto">
            <a:xfrm>
              <a:off x="8740" y="497"/>
              <a:ext cx="50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Project </a:t>
              </a:r>
              <a:r>
                <a:rPr lang="en-US" sz="250" spc="55">
                  <a:effectLst/>
                  <a:latin typeface="Arial MT"/>
                  <a:ea typeface="Times New Roman" panose="02020603050405020304" pitchFamily="18" charset="0"/>
                </a:rPr>
                <a:t> </a:t>
              </a:r>
              <a:r>
                <a:rPr lang="en-US" sz="250">
                  <a:effectLst/>
                  <a:latin typeface="Arial MT"/>
                  <a:ea typeface="Times New Roman" panose="02020603050405020304" pitchFamily="18" charset="0"/>
                </a:rPr>
                <a:t>Dashboard</a:t>
              </a:r>
              <a:endParaRPr lang="de-DE" sz="1100">
                <a:effectLst/>
                <a:latin typeface="Times New Roman" panose="02020603050405020304" pitchFamily="18" charset="0"/>
                <a:ea typeface="Times New Roman" panose="02020603050405020304" pitchFamily="18" charset="0"/>
              </a:endParaRPr>
            </a:p>
          </p:txBody>
        </p:sp>
        <p:sp>
          <p:nvSpPr>
            <p:cNvPr id="413" name="Text Box 38">
              <a:extLst>
                <a:ext uri="{FF2B5EF4-FFF2-40B4-BE49-F238E27FC236}">
                  <a16:creationId xmlns:a16="http://schemas.microsoft.com/office/drawing/2014/main" id="{B3503A87-74B0-77B4-925D-AE2DB7FB86AD}"/>
                </a:ext>
              </a:extLst>
            </p:cNvPr>
            <p:cNvSpPr txBox="1">
              <a:spLocks noChangeArrowheads="1"/>
            </p:cNvSpPr>
            <p:nvPr/>
          </p:nvSpPr>
          <p:spPr bwMode="auto">
            <a:xfrm>
              <a:off x="9505" y="497"/>
              <a:ext cx="64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Task </a:t>
              </a:r>
              <a:r>
                <a:rPr lang="en-US" sz="250" spc="5">
                  <a:effectLst/>
                  <a:latin typeface="Arial MT"/>
                  <a:ea typeface="Times New Roman" panose="02020603050405020304" pitchFamily="18" charset="0"/>
                </a:rPr>
                <a:t> </a:t>
              </a:r>
              <a:r>
                <a:rPr lang="en-US" sz="250">
                  <a:effectLst/>
                  <a:latin typeface="Arial MT"/>
                  <a:ea typeface="Times New Roman" panose="02020603050405020304" pitchFamily="18" charset="0"/>
                </a:rPr>
                <a:t>Management </a:t>
              </a:r>
              <a:r>
                <a:rPr lang="en-US" sz="250" spc="5">
                  <a:effectLst/>
                  <a:latin typeface="Arial MT"/>
                  <a:ea typeface="Times New Roman" panose="02020603050405020304" pitchFamily="18" charset="0"/>
                </a:rPr>
                <a:t> </a:t>
              </a:r>
              <a:r>
                <a:rPr lang="en-US" sz="250">
                  <a:effectLst/>
                  <a:latin typeface="Arial MT"/>
                  <a:ea typeface="Times New Roman" panose="02020603050405020304" pitchFamily="18" charset="0"/>
                </a:rPr>
                <a:t>Page</a:t>
              </a:r>
              <a:endParaRPr lang="de-DE" sz="1100">
                <a:effectLst/>
                <a:latin typeface="Times New Roman" panose="02020603050405020304" pitchFamily="18" charset="0"/>
                <a:ea typeface="Times New Roman" panose="02020603050405020304" pitchFamily="18" charset="0"/>
              </a:endParaRPr>
            </a:p>
          </p:txBody>
        </p:sp>
        <p:sp>
          <p:nvSpPr>
            <p:cNvPr id="414" name="Text Box 37">
              <a:extLst>
                <a:ext uri="{FF2B5EF4-FFF2-40B4-BE49-F238E27FC236}">
                  <a16:creationId xmlns:a16="http://schemas.microsoft.com/office/drawing/2014/main" id="{079B75B0-F9E8-DEA7-4BBE-93DBDD4ECB3B}"/>
                </a:ext>
              </a:extLst>
            </p:cNvPr>
            <p:cNvSpPr txBox="1">
              <a:spLocks noChangeArrowheads="1"/>
            </p:cNvSpPr>
            <p:nvPr/>
          </p:nvSpPr>
          <p:spPr bwMode="auto">
            <a:xfrm>
              <a:off x="10404" y="497"/>
              <a:ext cx="365"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Team </a:t>
              </a:r>
              <a:r>
                <a:rPr lang="en-US" sz="250" spc="60">
                  <a:effectLst/>
                  <a:latin typeface="Arial MT"/>
                  <a:ea typeface="Times New Roman" panose="02020603050405020304" pitchFamily="18" charset="0"/>
                </a:rPr>
                <a:t> </a:t>
              </a:r>
              <a:r>
                <a:rPr lang="en-US" sz="250">
                  <a:effectLst/>
                  <a:latin typeface="Arial MT"/>
                  <a:ea typeface="Times New Roman" panose="02020603050405020304" pitchFamily="18" charset="0"/>
                </a:rPr>
                <a:t>Button</a:t>
              </a:r>
              <a:endParaRPr lang="de-DE" sz="1100">
                <a:effectLst/>
                <a:latin typeface="Times New Roman" panose="02020603050405020304" pitchFamily="18" charset="0"/>
                <a:ea typeface="Times New Roman" panose="02020603050405020304" pitchFamily="18" charset="0"/>
              </a:endParaRPr>
            </a:p>
          </p:txBody>
        </p:sp>
        <p:sp>
          <p:nvSpPr>
            <p:cNvPr id="415" name="Text Box 36">
              <a:extLst>
                <a:ext uri="{FF2B5EF4-FFF2-40B4-BE49-F238E27FC236}">
                  <a16:creationId xmlns:a16="http://schemas.microsoft.com/office/drawing/2014/main" id="{61CD017D-197F-0CA9-6C7D-1A8200B3D58E}"/>
                </a:ext>
              </a:extLst>
            </p:cNvPr>
            <p:cNvSpPr txBox="1">
              <a:spLocks noChangeArrowheads="1"/>
            </p:cNvSpPr>
            <p:nvPr/>
          </p:nvSpPr>
          <p:spPr bwMode="auto">
            <a:xfrm>
              <a:off x="11026" y="497"/>
              <a:ext cx="472"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Add</a:t>
              </a:r>
              <a:r>
                <a:rPr lang="en-US" sz="250" spc="45">
                  <a:effectLst/>
                  <a:latin typeface="Arial MT"/>
                  <a:ea typeface="Times New Roman" panose="02020603050405020304" pitchFamily="18" charset="0"/>
                </a:rPr>
                <a:t> </a:t>
              </a:r>
              <a:r>
                <a:rPr lang="en-US" sz="250">
                  <a:effectLst/>
                  <a:latin typeface="Arial MT"/>
                  <a:ea typeface="Times New Roman" panose="02020603050405020304" pitchFamily="18" charset="0"/>
                </a:rPr>
                <a:t>User</a:t>
              </a:r>
              <a:r>
                <a:rPr lang="en-US" sz="250" spc="45">
                  <a:effectLst/>
                  <a:latin typeface="Arial MT"/>
                  <a:ea typeface="Times New Roman" panose="02020603050405020304" pitchFamily="18" charset="0"/>
                </a:rPr>
                <a:t> </a:t>
              </a:r>
              <a:r>
                <a:rPr lang="en-US" sz="250">
                  <a:effectLst/>
                  <a:latin typeface="Arial MT"/>
                  <a:ea typeface="Times New Roman" panose="02020603050405020304" pitchFamily="18" charset="0"/>
                </a:rPr>
                <a:t>Window</a:t>
              </a:r>
              <a:endParaRPr lang="de-DE" sz="1100">
                <a:effectLst/>
                <a:latin typeface="Times New Roman" panose="02020603050405020304" pitchFamily="18" charset="0"/>
                <a:ea typeface="Times New Roman" panose="02020603050405020304" pitchFamily="18" charset="0"/>
              </a:endParaRPr>
            </a:p>
          </p:txBody>
        </p:sp>
        <p:sp>
          <p:nvSpPr>
            <p:cNvPr id="416" name="Text Box 35">
              <a:extLst>
                <a:ext uri="{FF2B5EF4-FFF2-40B4-BE49-F238E27FC236}">
                  <a16:creationId xmlns:a16="http://schemas.microsoft.com/office/drawing/2014/main" id="{D43FD092-3AF5-BD7F-34C6-0A666F0EC47E}"/>
                </a:ext>
              </a:extLst>
            </p:cNvPr>
            <p:cNvSpPr txBox="1">
              <a:spLocks noChangeArrowheads="1"/>
            </p:cNvSpPr>
            <p:nvPr/>
          </p:nvSpPr>
          <p:spPr bwMode="auto">
            <a:xfrm>
              <a:off x="11754" y="497"/>
              <a:ext cx="71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Add </a:t>
              </a:r>
              <a:r>
                <a:rPr lang="en-US" sz="250" spc="20">
                  <a:effectLst/>
                  <a:latin typeface="Arial MT"/>
                  <a:ea typeface="Times New Roman" panose="02020603050405020304" pitchFamily="18" charset="0"/>
                </a:rPr>
                <a:t> </a:t>
              </a:r>
              <a:r>
                <a:rPr lang="en-US" sz="250">
                  <a:effectLst/>
                  <a:latin typeface="Arial MT"/>
                  <a:ea typeface="Times New Roman" panose="02020603050405020304" pitchFamily="18" charset="0"/>
                </a:rPr>
                <a:t>Team </a:t>
              </a:r>
              <a:r>
                <a:rPr lang="en-US" sz="250" spc="35">
                  <a:effectLst/>
                  <a:latin typeface="Arial MT"/>
                  <a:ea typeface="Times New Roman" panose="02020603050405020304" pitchFamily="18" charset="0"/>
                </a:rPr>
                <a:t> </a:t>
              </a:r>
              <a:r>
                <a:rPr lang="en-US" sz="250">
                  <a:effectLst/>
                  <a:latin typeface="Arial MT"/>
                  <a:ea typeface="Times New Roman" panose="02020603050405020304" pitchFamily="18" charset="0"/>
                </a:rPr>
                <a:t>Member </a:t>
              </a:r>
              <a:r>
                <a:rPr lang="en-US" sz="250" spc="30">
                  <a:effectLst/>
                  <a:latin typeface="Arial MT"/>
                  <a:ea typeface="Times New Roman" panose="02020603050405020304" pitchFamily="18" charset="0"/>
                </a:rPr>
                <a:t> </a:t>
              </a:r>
              <a:r>
                <a:rPr lang="en-US" sz="250">
                  <a:effectLst/>
                  <a:latin typeface="Arial MT"/>
                  <a:ea typeface="Times New Roman" panose="02020603050405020304" pitchFamily="18" charset="0"/>
                </a:rPr>
                <a:t>Button</a:t>
              </a:r>
              <a:endParaRPr lang="de-DE" sz="1100">
                <a:effectLst/>
                <a:latin typeface="Times New Roman" panose="02020603050405020304" pitchFamily="18" charset="0"/>
                <a:ea typeface="Times New Roman" panose="02020603050405020304" pitchFamily="18" charset="0"/>
              </a:endParaRPr>
            </a:p>
          </p:txBody>
        </p:sp>
        <p:sp>
          <p:nvSpPr>
            <p:cNvPr id="417" name="Text Box 34">
              <a:extLst>
                <a:ext uri="{FF2B5EF4-FFF2-40B4-BE49-F238E27FC236}">
                  <a16:creationId xmlns:a16="http://schemas.microsoft.com/office/drawing/2014/main" id="{8AE7A287-953C-4767-935A-3073F47FB85D}"/>
                </a:ext>
              </a:extLst>
            </p:cNvPr>
            <p:cNvSpPr txBox="1">
              <a:spLocks noChangeArrowheads="1"/>
            </p:cNvSpPr>
            <p:nvPr/>
          </p:nvSpPr>
          <p:spPr bwMode="auto">
            <a:xfrm>
              <a:off x="13099" y="757"/>
              <a:ext cx="626"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b="1">
                  <a:effectLst/>
                  <a:latin typeface="Arial" panose="020B0604020202020204" pitchFamily="34" charset="0"/>
                  <a:ea typeface="Times New Roman" panose="02020603050405020304" pitchFamily="18" charset="0"/>
                  <a:cs typeface="Times New Roman" panose="02020603050405020304" pitchFamily="18" charset="0"/>
                </a:rPr>
                <a:t>Registration     </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Module</a:t>
              </a:r>
              <a:endParaRPr lang="de-DE" sz="1100">
                <a:effectLst/>
                <a:latin typeface="Times New Roman" panose="02020603050405020304" pitchFamily="18" charset="0"/>
                <a:ea typeface="Times New Roman" panose="02020603050405020304" pitchFamily="18" charset="0"/>
              </a:endParaRPr>
            </a:p>
          </p:txBody>
        </p:sp>
        <p:sp>
          <p:nvSpPr>
            <p:cNvPr id="418" name="Text Box 33">
              <a:extLst>
                <a:ext uri="{FF2B5EF4-FFF2-40B4-BE49-F238E27FC236}">
                  <a16:creationId xmlns:a16="http://schemas.microsoft.com/office/drawing/2014/main" id="{BA2BD1B1-ED60-675F-14DF-3C3BD4D85519}"/>
                </a:ext>
              </a:extLst>
            </p:cNvPr>
            <p:cNvSpPr txBox="1">
              <a:spLocks noChangeArrowheads="1"/>
            </p:cNvSpPr>
            <p:nvPr/>
          </p:nvSpPr>
          <p:spPr bwMode="auto">
            <a:xfrm>
              <a:off x="14389" y="757"/>
              <a:ext cx="70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b="1">
                  <a:effectLst/>
                  <a:latin typeface="Arial" panose="020B0604020202020204" pitchFamily="34" charset="0"/>
                  <a:ea typeface="Times New Roman" panose="02020603050405020304" pitchFamily="18" charset="0"/>
                  <a:cs typeface="Times New Roman" panose="02020603050405020304" pitchFamily="18" charset="0"/>
                </a:rPr>
                <a:t>A</a:t>
              </a:r>
              <a:r>
                <a:rPr lang="en-US" sz="250" b="1" spc="-4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u</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t</a:t>
              </a:r>
              <a:r>
                <a:rPr lang="en-US" sz="250" b="1" spc="-4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h</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e</a:t>
              </a:r>
              <a:r>
                <a:rPr lang="en-US" sz="250" b="1" spc="-4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n</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t</a:t>
              </a:r>
              <a:r>
                <a:rPr lang="en-US" sz="250" b="1" spc="-4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i</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c</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a</a:t>
              </a:r>
              <a:r>
                <a:rPr lang="en-US" sz="250" b="1" spc="-4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t</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i</a:t>
              </a:r>
              <a:r>
                <a:rPr lang="en-US" sz="250" b="1" spc="-4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o</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n</a:t>
              </a:r>
              <a:r>
                <a:rPr lang="en-US" sz="250" b="1" spc="1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M</a:t>
              </a:r>
              <a:r>
                <a:rPr lang="en-US" sz="250" b="1" spc="-4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o</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d</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u</a:t>
              </a:r>
              <a:r>
                <a:rPr lang="en-US" sz="250" b="1" spc="-4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l</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e</a:t>
              </a:r>
              <a:endParaRPr lang="de-DE" sz="1100">
                <a:effectLst/>
                <a:latin typeface="Times New Roman" panose="02020603050405020304" pitchFamily="18" charset="0"/>
                <a:ea typeface="Times New Roman" panose="02020603050405020304" pitchFamily="18" charset="0"/>
              </a:endParaRPr>
            </a:p>
          </p:txBody>
        </p:sp>
        <p:sp>
          <p:nvSpPr>
            <p:cNvPr id="419" name="Text Box 32">
              <a:extLst>
                <a:ext uri="{FF2B5EF4-FFF2-40B4-BE49-F238E27FC236}">
                  <a16:creationId xmlns:a16="http://schemas.microsoft.com/office/drawing/2014/main" id="{44CDD53F-2FA2-5D31-918E-3408D398F413}"/>
                </a:ext>
              </a:extLst>
            </p:cNvPr>
            <p:cNvSpPr txBox="1">
              <a:spLocks noChangeArrowheads="1"/>
            </p:cNvSpPr>
            <p:nvPr/>
          </p:nvSpPr>
          <p:spPr bwMode="auto">
            <a:xfrm>
              <a:off x="15914" y="757"/>
              <a:ext cx="736"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b="1">
                  <a:effectLst/>
                  <a:latin typeface="Arial" panose="020B0604020202020204" pitchFamily="34" charset="0"/>
                  <a:ea typeface="Times New Roman" panose="02020603050405020304" pitchFamily="18" charset="0"/>
                  <a:cs typeface="Times New Roman" panose="02020603050405020304" pitchFamily="18" charset="0"/>
                </a:rPr>
                <a:t>Edit  </a:t>
              </a:r>
              <a:r>
                <a:rPr lang="en-US" sz="250" b="1" spc="5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Preferences  </a:t>
              </a:r>
              <a:r>
                <a:rPr lang="en-US" sz="250" b="1" spc="5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Module</a:t>
              </a:r>
              <a:endParaRPr lang="de-DE" sz="1100">
                <a:effectLst/>
                <a:latin typeface="Times New Roman" panose="02020603050405020304" pitchFamily="18" charset="0"/>
                <a:ea typeface="Times New Roman" panose="02020603050405020304" pitchFamily="18" charset="0"/>
              </a:endParaRPr>
            </a:p>
          </p:txBody>
        </p:sp>
        <p:sp>
          <p:nvSpPr>
            <p:cNvPr id="420" name="Text Box 31">
              <a:extLst>
                <a:ext uri="{FF2B5EF4-FFF2-40B4-BE49-F238E27FC236}">
                  <a16:creationId xmlns:a16="http://schemas.microsoft.com/office/drawing/2014/main" id="{F44A2DAD-54B6-7835-52B5-18442F92B06B}"/>
                </a:ext>
              </a:extLst>
            </p:cNvPr>
            <p:cNvSpPr txBox="1">
              <a:spLocks noChangeArrowheads="1"/>
            </p:cNvSpPr>
            <p:nvPr/>
          </p:nvSpPr>
          <p:spPr bwMode="auto">
            <a:xfrm>
              <a:off x="17525" y="728"/>
              <a:ext cx="45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b="1">
                  <a:effectLst/>
                  <a:latin typeface="Arial" panose="020B0604020202020204" pitchFamily="34" charset="0"/>
                  <a:ea typeface="Times New Roman" panose="02020603050405020304" pitchFamily="18" charset="0"/>
                  <a:cs typeface="Times New Roman" panose="02020603050405020304" pitchFamily="18" charset="0"/>
                </a:rPr>
                <a:t>Search  </a:t>
              </a:r>
              <a:r>
                <a:rPr lang="en-US" sz="250" b="1" spc="3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Module</a:t>
              </a:r>
              <a:endParaRPr lang="de-DE" sz="1100">
                <a:effectLst/>
                <a:latin typeface="Times New Roman" panose="02020603050405020304" pitchFamily="18" charset="0"/>
                <a:ea typeface="Times New Roman" panose="02020603050405020304" pitchFamily="18" charset="0"/>
              </a:endParaRPr>
            </a:p>
          </p:txBody>
        </p:sp>
        <p:sp>
          <p:nvSpPr>
            <p:cNvPr id="421" name="Text Box 30">
              <a:extLst>
                <a:ext uri="{FF2B5EF4-FFF2-40B4-BE49-F238E27FC236}">
                  <a16:creationId xmlns:a16="http://schemas.microsoft.com/office/drawing/2014/main" id="{F7BFBE5E-2319-609F-5CEA-FDB3C78A0394}"/>
                </a:ext>
              </a:extLst>
            </p:cNvPr>
            <p:cNvSpPr txBox="1">
              <a:spLocks noChangeArrowheads="1"/>
            </p:cNvSpPr>
            <p:nvPr/>
          </p:nvSpPr>
          <p:spPr bwMode="auto">
            <a:xfrm>
              <a:off x="18521" y="728"/>
              <a:ext cx="751"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b="1">
                  <a:effectLst/>
                  <a:latin typeface="Arial" panose="020B0604020202020204" pitchFamily="34" charset="0"/>
                  <a:ea typeface="Times New Roman" panose="02020603050405020304" pitchFamily="18" charset="0"/>
                  <a:cs typeface="Times New Roman" panose="02020603050405020304" pitchFamily="18" charset="0"/>
                </a:rPr>
                <a:t>Recommendation    </a:t>
              </a:r>
              <a:r>
                <a:rPr lang="en-US" sz="250" b="1" spc="6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Engine</a:t>
              </a:r>
              <a:endParaRPr lang="de-DE" sz="1100">
                <a:effectLst/>
                <a:latin typeface="Times New Roman" panose="02020603050405020304" pitchFamily="18" charset="0"/>
                <a:ea typeface="Times New Roman" panose="02020603050405020304" pitchFamily="18" charset="0"/>
              </a:endParaRPr>
            </a:p>
          </p:txBody>
        </p:sp>
        <p:sp>
          <p:nvSpPr>
            <p:cNvPr id="422" name="Text Box 29">
              <a:extLst>
                <a:ext uri="{FF2B5EF4-FFF2-40B4-BE49-F238E27FC236}">
                  <a16:creationId xmlns:a16="http://schemas.microsoft.com/office/drawing/2014/main" id="{D30B4129-C06E-5602-E856-36AC8E3147C3}"/>
                </a:ext>
              </a:extLst>
            </p:cNvPr>
            <p:cNvSpPr txBox="1">
              <a:spLocks noChangeArrowheads="1"/>
            </p:cNvSpPr>
            <p:nvPr/>
          </p:nvSpPr>
          <p:spPr bwMode="auto">
            <a:xfrm>
              <a:off x="19798" y="728"/>
              <a:ext cx="93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b="1">
                  <a:effectLst/>
                  <a:latin typeface="Arial" panose="020B0604020202020204" pitchFamily="34" charset="0"/>
                  <a:ea typeface="Times New Roman" panose="02020603050405020304" pitchFamily="18" charset="0"/>
                  <a:cs typeface="Times New Roman" panose="02020603050405020304" pitchFamily="18" charset="0"/>
                </a:rPr>
                <a:t>Team   </a:t>
              </a:r>
              <a:r>
                <a:rPr lang="en-US" sz="250" b="1" spc="6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Recommendation   </a:t>
              </a:r>
              <a:r>
                <a:rPr lang="en-US" sz="250" b="1" spc="6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Engine</a:t>
              </a:r>
              <a:endParaRPr lang="de-DE" sz="1100">
                <a:effectLst/>
                <a:latin typeface="Times New Roman" panose="02020603050405020304" pitchFamily="18" charset="0"/>
                <a:ea typeface="Times New Roman" panose="02020603050405020304" pitchFamily="18" charset="0"/>
              </a:endParaRPr>
            </a:p>
          </p:txBody>
        </p:sp>
        <p:sp>
          <p:nvSpPr>
            <p:cNvPr id="423" name="Text Box 28">
              <a:extLst>
                <a:ext uri="{FF2B5EF4-FFF2-40B4-BE49-F238E27FC236}">
                  <a16:creationId xmlns:a16="http://schemas.microsoft.com/office/drawing/2014/main" id="{2ECA585C-F64F-259D-D889-1373B2362C85}"/>
                </a:ext>
              </a:extLst>
            </p:cNvPr>
            <p:cNvSpPr txBox="1">
              <a:spLocks noChangeArrowheads="1"/>
            </p:cNvSpPr>
            <p:nvPr/>
          </p:nvSpPr>
          <p:spPr bwMode="auto">
            <a:xfrm>
              <a:off x="21246" y="728"/>
              <a:ext cx="696"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b="1">
                  <a:effectLst/>
                  <a:latin typeface="Arial" panose="020B0604020202020204" pitchFamily="34" charset="0"/>
                  <a:ea typeface="Times New Roman" panose="02020603050405020304" pitchFamily="18" charset="0"/>
                  <a:cs typeface="Times New Roman" panose="02020603050405020304" pitchFamily="18" charset="0"/>
                </a:rPr>
                <a:t>Te</a:t>
              </a:r>
              <a:r>
                <a:rPr lang="en-US" sz="250" b="1" spc="-4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a</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m</a:t>
              </a:r>
              <a:r>
                <a:rPr lang="en-US" sz="250" b="1" spc="1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C</a:t>
              </a:r>
              <a:r>
                <a:rPr lang="en-US" sz="250" b="1" spc="-4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r</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e</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a</a:t>
              </a:r>
              <a:r>
                <a:rPr lang="en-US" sz="250" b="1" spc="-4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t</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i</a:t>
              </a:r>
              <a:r>
                <a:rPr lang="en-US" sz="250" b="1" spc="-4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o</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n</a:t>
              </a:r>
              <a:r>
                <a:rPr lang="en-US" sz="250" b="1" spc="8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S</a:t>
              </a:r>
              <a:r>
                <a:rPr lang="en-US" sz="250" b="1" spc="-4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y</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s</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t</a:t>
              </a:r>
              <a:r>
                <a:rPr lang="en-US" sz="250" b="1" spc="-4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e</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m</a:t>
              </a:r>
              <a:endParaRPr lang="de-DE" sz="1100">
                <a:effectLst/>
                <a:latin typeface="Times New Roman" panose="02020603050405020304" pitchFamily="18" charset="0"/>
                <a:ea typeface="Times New Roman" panose="02020603050405020304" pitchFamily="18" charset="0"/>
              </a:endParaRPr>
            </a:p>
          </p:txBody>
        </p:sp>
        <p:sp>
          <p:nvSpPr>
            <p:cNvPr id="424" name="Text Box 27">
              <a:extLst>
                <a:ext uri="{FF2B5EF4-FFF2-40B4-BE49-F238E27FC236}">
                  <a16:creationId xmlns:a16="http://schemas.microsoft.com/office/drawing/2014/main" id="{C4890923-6A8D-CCCD-1EE9-DB6C3BE9A784}"/>
                </a:ext>
              </a:extLst>
            </p:cNvPr>
            <p:cNvSpPr txBox="1">
              <a:spLocks noChangeArrowheads="1"/>
            </p:cNvSpPr>
            <p:nvPr/>
          </p:nvSpPr>
          <p:spPr bwMode="auto">
            <a:xfrm>
              <a:off x="26694" y="728"/>
              <a:ext cx="42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b="1">
                  <a:effectLst/>
                  <a:latin typeface="Arial" panose="020B0604020202020204" pitchFamily="34" charset="0"/>
                  <a:ea typeface="Times New Roman" panose="02020603050405020304" pitchFamily="18" charset="0"/>
                  <a:cs typeface="Times New Roman" panose="02020603050405020304" pitchFamily="18" charset="0"/>
                </a:rPr>
                <a:t>Te</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a</a:t>
              </a:r>
              <a:r>
                <a:rPr lang="en-US" sz="250" b="1" spc="-3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m</a:t>
              </a:r>
              <a:r>
                <a:rPr lang="en-US" sz="250" b="1" spc="3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S</a:t>
              </a:r>
              <a:r>
                <a:rPr lang="en-US" sz="250" b="1" spc="-3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y</a:t>
              </a:r>
              <a:r>
                <a:rPr lang="en-US" sz="250" b="1" spc="-3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s</a:t>
              </a:r>
              <a:r>
                <a:rPr lang="en-US" sz="250" b="1" spc="-3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t</a:t>
              </a:r>
              <a:r>
                <a:rPr lang="en-US" sz="250" b="1" spc="-3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e</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m</a:t>
              </a:r>
              <a:endParaRPr lang="de-DE" sz="1100">
                <a:effectLst/>
                <a:latin typeface="Times New Roman" panose="02020603050405020304" pitchFamily="18" charset="0"/>
                <a:ea typeface="Times New Roman" panose="02020603050405020304" pitchFamily="18" charset="0"/>
              </a:endParaRPr>
            </a:p>
          </p:txBody>
        </p:sp>
        <p:sp>
          <p:nvSpPr>
            <p:cNvPr id="425" name="Text Box 26">
              <a:extLst>
                <a:ext uri="{FF2B5EF4-FFF2-40B4-BE49-F238E27FC236}">
                  <a16:creationId xmlns:a16="http://schemas.microsoft.com/office/drawing/2014/main" id="{95D1D2B9-6452-6B50-960D-8035A940AB55}"/>
                </a:ext>
              </a:extLst>
            </p:cNvPr>
            <p:cNvSpPr txBox="1">
              <a:spLocks noChangeArrowheads="1"/>
            </p:cNvSpPr>
            <p:nvPr/>
          </p:nvSpPr>
          <p:spPr bwMode="auto">
            <a:xfrm>
              <a:off x="3030" y="912"/>
              <a:ext cx="35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Project </a:t>
              </a:r>
              <a:r>
                <a:rPr lang="en-US" sz="250" spc="65">
                  <a:effectLst/>
                  <a:latin typeface="Arial MT"/>
                  <a:ea typeface="Times New Roman" panose="02020603050405020304" pitchFamily="18" charset="0"/>
                </a:rPr>
                <a:t> </a:t>
              </a:r>
              <a:r>
                <a:rPr lang="en-US" sz="250">
                  <a:effectLst/>
                  <a:latin typeface="Arial MT"/>
                  <a:ea typeface="Times New Roman" panose="02020603050405020304" pitchFamily="18" charset="0"/>
                </a:rPr>
                <a:t>Brief</a:t>
              </a:r>
              <a:endParaRPr lang="de-DE" sz="1100">
                <a:effectLst/>
                <a:latin typeface="Times New Roman" panose="02020603050405020304" pitchFamily="18" charset="0"/>
                <a:ea typeface="Times New Roman" panose="02020603050405020304" pitchFamily="18" charset="0"/>
              </a:endParaRPr>
            </a:p>
          </p:txBody>
        </p:sp>
        <p:sp>
          <p:nvSpPr>
            <p:cNvPr id="426" name="Text Box 25">
              <a:extLst>
                <a:ext uri="{FF2B5EF4-FFF2-40B4-BE49-F238E27FC236}">
                  <a16:creationId xmlns:a16="http://schemas.microsoft.com/office/drawing/2014/main" id="{AEA10E70-E8F7-DF75-125B-C622D2B1634B}"/>
                </a:ext>
              </a:extLst>
            </p:cNvPr>
            <p:cNvSpPr txBox="1">
              <a:spLocks noChangeArrowheads="1"/>
            </p:cNvSpPr>
            <p:nvPr/>
          </p:nvSpPr>
          <p:spPr bwMode="auto">
            <a:xfrm>
              <a:off x="12806" y="912"/>
              <a:ext cx="47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Account  </a:t>
              </a:r>
              <a:r>
                <a:rPr lang="en-US" sz="250" spc="30">
                  <a:effectLst/>
                  <a:latin typeface="Arial MT"/>
                  <a:ea typeface="Times New Roman" panose="02020603050405020304" pitchFamily="18" charset="0"/>
                </a:rPr>
                <a:t> </a:t>
              </a:r>
              <a:r>
                <a:rPr lang="en-US" sz="250">
                  <a:effectLst/>
                  <a:latin typeface="Arial MT"/>
                  <a:ea typeface="Times New Roman" panose="02020603050405020304" pitchFamily="18" charset="0"/>
                </a:rPr>
                <a:t>Creation</a:t>
              </a:r>
              <a:endParaRPr lang="de-DE" sz="1100">
                <a:effectLst/>
                <a:latin typeface="Times New Roman" panose="02020603050405020304" pitchFamily="18" charset="0"/>
                <a:ea typeface="Times New Roman" panose="02020603050405020304" pitchFamily="18" charset="0"/>
              </a:endParaRPr>
            </a:p>
          </p:txBody>
        </p:sp>
        <p:sp>
          <p:nvSpPr>
            <p:cNvPr id="427" name="Text Box 24">
              <a:extLst>
                <a:ext uri="{FF2B5EF4-FFF2-40B4-BE49-F238E27FC236}">
                  <a16:creationId xmlns:a16="http://schemas.microsoft.com/office/drawing/2014/main" id="{61E0CE3A-EB2A-3EDE-6E7E-E3131679F78C}"/>
                </a:ext>
              </a:extLst>
            </p:cNvPr>
            <p:cNvSpPr txBox="1">
              <a:spLocks noChangeArrowheads="1"/>
            </p:cNvSpPr>
            <p:nvPr/>
          </p:nvSpPr>
          <p:spPr bwMode="auto">
            <a:xfrm>
              <a:off x="13540" y="912"/>
              <a:ext cx="442"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Email </a:t>
              </a:r>
              <a:r>
                <a:rPr lang="en-US" sz="250" spc="40">
                  <a:effectLst/>
                  <a:latin typeface="Arial MT"/>
                  <a:ea typeface="Times New Roman" panose="02020603050405020304" pitchFamily="18" charset="0"/>
                </a:rPr>
                <a:t> </a:t>
              </a:r>
              <a:r>
                <a:rPr lang="en-US" sz="250">
                  <a:effectLst/>
                  <a:latin typeface="Arial MT"/>
                  <a:ea typeface="Times New Roman" panose="02020603050405020304" pitchFamily="18" charset="0"/>
                </a:rPr>
                <a:t>Validation</a:t>
              </a:r>
              <a:endParaRPr lang="de-DE" sz="1100">
                <a:effectLst/>
                <a:latin typeface="Times New Roman" panose="02020603050405020304" pitchFamily="18" charset="0"/>
                <a:ea typeface="Times New Roman" panose="02020603050405020304" pitchFamily="18" charset="0"/>
              </a:endParaRPr>
            </a:p>
          </p:txBody>
        </p:sp>
        <p:sp>
          <p:nvSpPr>
            <p:cNvPr id="428" name="Text Box 23">
              <a:extLst>
                <a:ext uri="{FF2B5EF4-FFF2-40B4-BE49-F238E27FC236}">
                  <a16:creationId xmlns:a16="http://schemas.microsoft.com/office/drawing/2014/main" id="{CAD48374-3275-2765-0CE2-6E19F70F0CAE}"/>
                </a:ext>
              </a:extLst>
            </p:cNvPr>
            <p:cNvSpPr txBox="1">
              <a:spLocks noChangeArrowheads="1"/>
            </p:cNvSpPr>
            <p:nvPr/>
          </p:nvSpPr>
          <p:spPr bwMode="auto">
            <a:xfrm>
              <a:off x="14318" y="912"/>
              <a:ext cx="80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Email </a:t>
              </a:r>
              <a:r>
                <a:rPr lang="en-US" sz="250" spc="10">
                  <a:effectLst/>
                  <a:latin typeface="Arial MT"/>
                  <a:ea typeface="Times New Roman" panose="02020603050405020304" pitchFamily="18" charset="0"/>
                </a:rPr>
                <a:t> </a:t>
              </a:r>
              <a:r>
                <a:rPr lang="en-US" sz="250">
                  <a:effectLst/>
                  <a:latin typeface="Arial MT"/>
                  <a:ea typeface="Times New Roman" panose="02020603050405020304" pitchFamily="18" charset="0"/>
                </a:rPr>
                <a:t>and </a:t>
              </a:r>
              <a:r>
                <a:rPr lang="en-US" sz="250" spc="15">
                  <a:effectLst/>
                  <a:latin typeface="Arial MT"/>
                  <a:ea typeface="Times New Roman" panose="02020603050405020304" pitchFamily="18" charset="0"/>
                </a:rPr>
                <a:t> </a:t>
              </a:r>
              <a:r>
                <a:rPr lang="en-US" sz="250">
                  <a:effectLst/>
                  <a:latin typeface="Arial MT"/>
                  <a:ea typeface="Times New Roman" panose="02020603050405020304" pitchFamily="18" charset="0"/>
                </a:rPr>
                <a:t>Password </a:t>
              </a:r>
              <a:r>
                <a:rPr lang="en-US" sz="250" spc="10">
                  <a:effectLst/>
                  <a:latin typeface="Arial MT"/>
                  <a:ea typeface="Times New Roman" panose="02020603050405020304" pitchFamily="18" charset="0"/>
                </a:rPr>
                <a:t> </a:t>
              </a:r>
              <a:r>
                <a:rPr lang="en-US" sz="250">
                  <a:effectLst/>
                  <a:latin typeface="Arial MT"/>
                  <a:ea typeface="Times New Roman" panose="02020603050405020304" pitchFamily="18" charset="0"/>
                </a:rPr>
                <a:t>Validation</a:t>
              </a:r>
              <a:endParaRPr lang="de-DE" sz="1100">
                <a:effectLst/>
                <a:latin typeface="Times New Roman" panose="02020603050405020304" pitchFamily="18" charset="0"/>
                <a:ea typeface="Times New Roman" panose="02020603050405020304" pitchFamily="18" charset="0"/>
              </a:endParaRPr>
            </a:p>
          </p:txBody>
        </p:sp>
        <p:sp>
          <p:nvSpPr>
            <p:cNvPr id="429" name="Text Box 22">
              <a:extLst>
                <a:ext uri="{FF2B5EF4-FFF2-40B4-BE49-F238E27FC236}">
                  <a16:creationId xmlns:a16="http://schemas.microsoft.com/office/drawing/2014/main" id="{8DE1E729-9E25-07D4-8522-9BDA68386F17}"/>
                </a:ext>
              </a:extLst>
            </p:cNvPr>
            <p:cNvSpPr txBox="1">
              <a:spLocks noChangeArrowheads="1"/>
            </p:cNvSpPr>
            <p:nvPr/>
          </p:nvSpPr>
          <p:spPr bwMode="auto">
            <a:xfrm>
              <a:off x="15461" y="912"/>
              <a:ext cx="1606"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Edit</a:t>
              </a:r>
              <a:r>
                <a:rPr lang="en-US" sz="250" spc="70">
                  <a:effectLst/>
                  <a:latin typeface="Arial MT"/>
                  <a:ea typeface="Times New Roman" panose="02020603050405020304" pitchFamily="18" charset="0"/>
                </a:rPr>
                <a:t> </a:t>
              </a:r>
              <a:r>
                <a:rPr lang="en-US" sz="250">
                  <a:effectLst/>
                  <a:latin typeface="Arial MT"/>
                  <a:ea typeface="Times New Roman" panose="02020603050405020304" pitchFamily="18" charset="0"/>
                </a:rPr>
                <a:t>Tools  /  Technologies </a:t>
              </a:r>
              <a:r>
                <a:rPr lang="en-US" sz="250" spc="5">
                  <a:effectLst/>
                  <a:latin typeface="Arial MT"/>
                  <a:ea typeface="Times New Roman" panose="02020603050405020304" pitchFamily="18" charset="0"/>
                </a:rPr>
                <a:t> </a:t>
              </a:r>
              <a:r>
                <a:rPr lang="en-US" sz="250">
                  <a:effectLst/>
                  <a:latin typeface="Arial MT"/>
                  <a:ea typeface="Times New Roman" panose="02020603050405020304" pitchFamily="18" charset="0"/>
                </a:rPr>
                <a:t>/ </a:t>
              </a:r>
              <a:r>
                <a:rPr lang="en-US" sz="250" spc="5">
                  <a:effectLst/>
                  <a:latin typeface="Arial MT"/>
                  <a:ea typeface="Times New Roman" panose="02020603050405020304" pitchFamily="18" charset="0"/>
                </a:rPr>
                <a:t> </a:t>
              </a:r>
              <a:r>
                <a:rPr lang="en-US" sz="250">
                  <a:effectLst/>
                  <a:latin typeface="Arial MT"/>
                  <a:ea typeface="Times New Roman" panose="02020603050405020304" pitchFamily="18" charset="0"/>
                </a:rPr>
                <a:t>Frameworks </a:t>
              </a:r>
              <a:r>
                <a:rPr lang="en-US" sz="250" spc="5">
                  <a:effectLst/>
                  <a:latin typeface="Arial MT"/>
                  <a:ea typeface="Times New Roman" panose="02020603050405020304" pitchFamily="18" charset="0"/>
                </a:rPr>
                <a:t> </a:t>
              </a:r>
              <a:r>
                <a:rPr lang="en-US" sz="250">
                  <a:effectLst/>
                  <a:latin typeface="Arial MT"/>
                  <a:ea typeface="Times New Roman" panose="02020603050405020304" pitchFamily="18" charset="0"/>
                </a:rPr>
                <a:t>/  Libraries </a:t>
              </a:r>
              <a:r>
                <a:rPr lang="en-US" sz="250" spc="5">
                  <a:effectLst/>
                  <a:latin typeface="Arial MT"/>
                  <a:ea typeface="Times New Roman" panose="02020603050405020304" pitchFamily="18" charset="0"/>
                </a:rPr>
                <a:t> </a:t>
              </a:r>
              <a:r>
                <a:rPr lang="en-US" sz="250">
                  <a:effectLst/>
                  <a:latin typeface="Arial MT"/>
                  <a:ea typeface="Times New Roman" panose="02020603050405020304" pitchFamily="18" charset="0"/>
                </a:rPr>
                <a:t>/ </a:t>
              </a:r>
              <a:r>
                <a:rPr lang="en-US" sz="250" spc="5">
                  <a:effectLst/>
                  <a:latin typeface="Arial MT"/>
                  <a:ea typeface="Times New Roman" panose="02020603050405020304" pitchFamily="18" charset="0"/>
                </a:rPr>
                <a:t> </a:t>
              </a:r>
              <a:r>
                <a:rPr lang="en-US" sz="250">
                  <a:effectLst/>
                  <a:latin typeface="Arial MT"/>
                  <a:ea typeface="Times New Roman" panose="02020603050405020304" pitchFamily="18" charset="0"/>
                </a:rPr>
                <a:t>Interests</a:t>
              </a:r>
              <a:endParaRPr lang="de-DE" sz="1100">
                <a:effectLst/>
                <a:latin typeface="Times New Roman" panose="02020603050405020304" pitchFamily="18" charset="0"/>
                <a:ea typeface="Times New Roman" panose="02020603050405020304" pitchFamily="18" charset="0"/>
              </a:endParaRPr>
            </a:p>
          </p:txBody>
        </p:sp>
        <p:sp>
          <p:nvSpPr>
            <p:cNvPr id="430" name="Text Box 21">
              <a:extLst>
                <a:ext uri="{FF2B5EF4-FFF2-40B4-BE49-F238E27FC236}">
                  <a16:creationId xmlns:a16="http://schemas.microsoft.com/office/drawing/2014/main" id="{D8372070-95DF-3452-8B47-48BEAAAC12C4}"/>
                </a:ext>
              </a:extLst>
            </p:cNvPr>
            <p:cNvSpPr txBox="1">
              <a:spLocks noChangeArrowheads="1"/>
            </p:cNvSpPr>
            <p:nvPr/>
          </p:nvSpPr>
          <p:spPr bwMode="auto">
            <a:xfrm>
              <a:off x="17529" y="912"/>
              <a:ext cx="47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Search  </a:t>
              </a:r>
              <a:r>
                <a:rPr lang="en-US" sz="250" spc="15">
                  <a:effectLst/>
                  <a:latin typeface="Arial MT"/>
                  <a:ea typeface="Times New Roman" panose="02020603050405020304" pitchFamily="18" charset="0"/>
                </a:rPr>
                <a:t> </a:t>
              </a:r>
              <a:r>
                <a:rPr lang="en-US" sz="250">
                  <a:effectLst/>
                  <a:latin typeface="Arial MT"/>
                  <a:ea typeface="Times New Roman" panose="02020603050405020304" pitchFamily="18" charset="0"/>
                </a:rPr>
                <a:t>Algorithm</a:t>
              </a:r>
              <a:endParaRPr lang="de-DE" sz="1100">
                <a:effectLst/>
                <a:latin typeface="Times New Roman" panose="02020603050405020304" pitchFamily="18" charset="0"/>
                <a:ea typeface="Times New Roman" panose="02020603050405020304" pitchFamily="18" charset="0"/>
              </a:endParaRPr>
            </a:p>
          </p:txBody>
        </p:sp>
        <p:sp>
          <p:nvSpPr>
            <p:cNvPr id="431" name="Text Box 20">
              <a:extLst>
                <a:ext uri="{FF2B5EF4-FFF2-40B4-BE49-F238E27FC236}">
                  <a16:creationId xmlns:a16="http://schemas.microsoft.com/office/drawing/2014/main" id="{207150BA-4ADC-D7CF-F6C0-FCCA83ADEBC1}"/>
                </a:ext>
              </a:extLst>
            </p:cNvPr>
            <p:cNvSpPr txBox="1">
              <a:spLocks noChangeArrowheads="1"/>
            </p:cNvSpPr>
            <p:nvPr/>
          </p:nvSpPr>
          <p:spPr bwMode="auto">
            <a:xfrm>
              <a:off x="18529" y="912"/>
              <a:ext cx="76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Recommendation     </a:t>
              </a:r>
              <a:r>
                <a:rPr lang="en-US" sz="250" spc="40">
                  <a:effectLst/>
                  <a:latin typeface="Arial MT"/>
                  <a:ea typeface="Times New Roman" panose="02020603050405020304" pitchFamily="18" charset="0"/>
                </a:rPr>
                <a:t> </a:t>
              </a:r>
              <a:r>
                <a:rPr lang="en-US" sz="250">
                  <a:effectLst/>
                  <a:latin typeface="Arial MT"/>
                  <a:ea typeface="Times New Roman" panose="02020603050405020304" pitchFamily="18" charset="0"/>
                </a:rPr>
                <a:t>Algorithm</a:t>
              </a:r>
              <a:endParaRPr lang="de-DE" sz="1100">
                <a:effectLst/>
                <a:latin typeface="Times New Roman" panose="02020603050405020304" pitchFamily="18" charset="0"/>
                <a:ea typeface="Times New Roman" panose="02020603050405020304" pitchFamily="18" charset="0"/>
              </a:endParaRPr>
            </a:p>
          </p:txBody>
        </p:sp>
        <p:sp>
          <p:nvSpPr>
            <p:cNvPr id="432" name="Text Box 19">
              <a:extLst>
                <a:ext uri="{FF2B5EF4-FFF2-40B4-BE49-F238E27FC236}">
                  <a16:creationId xmlns:a16="http://schemas.microsoft.com/office/drawing/2014/main" id="{17817FD9-7F21-4010-2B9A-B24FE5897B30}"/>
                </a:ext>
              </a:extLst>
            </p:cNvPr>
            <p:cNvSpPr txBox="1">
              <a:spLocks noChangeArrowheads="1"/>
            </p:cNvSpPr>
            <p:nvPr/>
          </p:nvSpPr>
          <p:spPr bwMode="auto">
            <a:xfrm>
              <a:off x="19817" y="912"/>
              <a:ext cx="931"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Team  </a:t>
              </a:r>
              <a:r>
                <a:rPr lang="en-US" sz="250" spc="55">
                  <a:effectLst/>
                  <a:latin typeface="Arial MT"/>
                  <a:ea typeface="Times New Roman" panose="02020603050405020304" pitchFamily="18" charset="0"/>
                </a:rPr>
                <a:t> </a:t>
              </a:r>
              <a:r>
                <a:rPr lang="en-US" sz="250">
                  <a:effectLst/>
                  <a:latin typeface="Arial MT"/>
                  <a:ea typeface="Times New Roman" panose="02020603050405020304" pitchFamily="18" charset="0"/>
                </a:rPr>
                <a:t>Recommendation  </a:t>
              </a:r>
              <a:r>
                <a:rPr lang="en-US" sz="250" spc="20">
                  <a:effectLst/>
                  <a:latin typeface="Arial MT"/>
                  <a:ea typeface="Times New Roman" panose="02020603050405020304" pitchFamily="18" charset="0"/>
                </a:rPr>
                <a:t> </a:t>
              </a:r>
              <a:r>
                <a:rPr lang="en-US" sz="250">
                  <a:effectLst/>
                  <a:latin typeface="Arial MT"/>
                  <a:ea typeface="Times New Roman" panose="02020603050405020304" pitchFamily="18" charset="0"/>
                </a:rPr>
                <a:t>Algorithm</a:t>
              </a:r>
              <a:endParaRPr lang="de-DE" sz="1100">
                <a:effectLst/>
                <a:latin typeface="Times New Roman" panose="02020603050405020304" pitchFamily="18" charset="0"/>
                <a:ea typeface="Times New Roman" panose="02020603050405020304" pitchFamily="18" charset="0"/>
              </a:endParaRPr>
            </a:p>
          </p:txBody>
        </p:sp>
        <p:sp>
          <p:nvSpPr>
            <p:cNvPr id="433" name="Text Box 18">
              <a:extLst>
                <a:ext uri="{FF2B5EF4-FFF2-40B4-BE49-F238E27FC236}">
                  <a16:creationId xmlns:a16="http://schemas.microsoft.com/office/drawing/2014/main" id="{918FC4F4-D67A-1A2E-8056-94ACA2B30D18}"/>
                </a:ext>
              </a:extLst>
            </p:cNvPr>
            <p:cNvSpPr txBox="1">
              <a:spLocks noChangeArrowheads="1"/>
            </p:cNvSpPr>
            <p:nvPr/>
          </p:nvSpPr>
          <p:spPr bwMode="auto">
            <a:xfrm>
              <a:off x="21266" y="912"/>
              <a:ext cx="68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Team  </a:t>
              </a:r>
              <a:r>
                <a:rPr lang="en-US" sz="250" spc="5">
                  <a:effectLst/>
                  <a:latin typeface="Arial MT"/>
                  <a:ea typeface="Times New Roman" panose="02020603050405020304" pitchFamily="18" charset="0"/>
                </a:rPr>
                <a:t> </a:t>
              </a:r>
              <a:r>
                <a:rPr lang="en-US" sz="250">
                  <a:effectLst/>
                  <a:latin typeface="Arial MT"/>
                  <a:ea typeface="Times New Roman" panose="02020603050405020304" pitchFamily="18" charset="0"/>
                </a:rPr>
                <a:t>Creation </a:t>
              </a:r>
              <a:r>
                <a:rPr lang="en-US" sz="250" spc="50">
                  <a:effectLst/>
                  <a:latin typeface="Arial MT"/>
                  <a:ea typeface="Times New Roman" panose="02020603050405020304" pitchFamily="18" charset="0"/>
                </a:rPr>
                <a:t> </a:t>
              </a:r>
              <a:r>
                <a:rPr lang="en-US" sz="250">
                  <a:effectLst/>
                  <a:latin typeface="Arial MT"/>
                  <a:ea typeface="Times New Roman" panose="02020603050405020304" pitchFamily="18" charset="0"/>
                </a:rPr>
                <a:t>Algorithm</a:t>
              </a:r>
              <a:endParaRPr lang="de-DE" sz="1100">
                <a:effectLst/>
                <a:latin typeface="Times New Roman" panose="02020603050405020304" pitchFamily="18" charset="0"/>
                <a:ea typeface="Times New Roman" panose="02020603050405020304" pitchFamily="18" charset="0"/>
              </a:endParaRPr>
            </a:p>
          </p:txBody>
        </p:sp>
        <p:sp>
          <p:nvSpPr>
            <p:cNvPr id="434" name="Text Box 17">
              <a:extLst>
                <a:ext uri="{FF2B5EF4-FFF2-40B4-BE49-F238E27FC236}">
                  <a16:creationId xmlns:a16="http://schemas.microsoft.com/office/drawing/2014/main" id="{00FE88FE-653F-F21A-7041-F45B3F1A65C5}"/>
                </a:ext>
              </a:extLst>
            </p:cNvPr>
            <p:cNvSpPr txBox="1">
              <a:spLocks noChangeArrowheads="1"/>
            </p:cNvSpPr>
            <p:nvPr/>
          </p:nvSpPr>
          <p:spPr bwMode="auto">
            <a:xfrm>
              <a:off x="22567" y="912"/>
              <a:ext cx="83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Course  </a:t>
              </a:r>
              <a:r>
                <a:rPr lang="en-US" sz="250" spc="40">
                  <a:effectLst/>
                  <a:latin typeface="Arial MT"/>
                  <a:ea typeface="Times New Roman" panose="02020603050405020304" pitchFamily="18" charset="0"/>
                </a:rPr>
                <a:t> </a:t>
              </a:r>
              <a:r>
                <a:rPr lang="en-US" sz="250">
                  <a:effectLst/>
                  <a:latin typeface="Arial MT"/>
                  <a:ea typeface="Times New Roman" panose="02020603050405020304" pitchFamily="18" charset="0"/>
                </a:rPr>
                <a:t>Management  </a:t>
              </a:r>
              <a:r>
                <a:rPr lang="en-US" sz="250" spc="5">
                  <a:effectLst/>
                  <a:latin typeface="Arial MT"/>
                  <a:ea typeface="Times New Roman" panose="02020603050405020304" pitchFamily="18" charset="0"/>
                </a:rPr>
                <a:t> </a:t>
              </a:r>
              <a:r>
                <a:rPr lang="en-US" sz="250">
                  <a:effectLst/>
                  <a:latin typeface="Arial MT"/>
                  <a:ea typeface="Times New Roman" panose="02020603050405020304" pitchFamily="18" charset="0"/>
                </a:rPr>
                <a:t>Algorithm</a:t>
              </a:r>
              <a:endParaRPr lang="de-DE" sz="1100">
                <a:effectLst/>
                <a:latin typeface="Times New Roman" panose="02020603050405020304" pitchFamily="18" charset="0"/>
                <a:ea typeface="Times New Roman" panose="02020603050405020304" pitchFamily="18" charset="0"/>
              </a:endParaRPr>
            </a:p>
          </p:txBody>
        </p:sp>
        <p:sp>
          <p:nvSpPr>
            <p:cNvPr id="435" name="Text Box 16">
              <a:extLst>
                <a:ext uri="{FF2B5EF4-FFF2-40B4-BE49-F238E27FC236}">
                  <a16:creationId xmlns:a16="http://schemas.microsoft.com/office/drawing/2014/main" id="{0DBF7B2F-2D63-7726-C5B0-54B9D73B85CA}"/>
                </a:ext>
              </a:extLst>
            </p:cNvPr>
            <p:cNvSpPr txBox="1">
              <a:spLocks noChangeArrowheads="1"/>
            </p:cNvSpPr>
            <p:nvPr/>
          </p:nvSpPr>
          <p:spPr bwMode="auto">
            <a:xfrm>
              <a:off x="23663" y="912"/>
              <a:ext cx="798"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Add </a:t>
              </a:r>
              <a:r>
                <a:rPr lang="en-US" sz="250" spc="40">
                  <a:effectLst/>
                  <a:latin typeface="Arial MT"/>
                  <a:ea typeface="Times New Roman" panose="02020603050405020304" pitchFamily="18" charset="0"/>
                </a:rPr>
                <a:t> </a:t>
              </a:r>
              <a:r>
                <a:rPr lang="en-US" sz="250">
                  <a:effectLst/>
                  <a:latin typeface="Arial MT"/>
                  <a:ea typeface="Times New Roman" panose="02020603050405020304" pitchFamily="18" charset="0"/>
                </a:rPr>
                <a:t>Team </a:t>
              </a:r>
              <a:r>
                <a:rPr lang="en-US" sz="250" spc="45">
                  <a:effectLst/>
                  <a:latin typeface="Arial MT"/>
                  <a:ea typeface="Times New Roman" panose="02020603050405020304" pitchFamily="18" charset="0"/>
                </a:rPr>
                <a:t> </a:t>
              </a:r>
              <a:r>
                <a:rPr lang="en-US" sz="250">
                  <a:effectLst/>
                  <a:latin typeface="Arial MT"/>
                  <a:ea typeface="Times New Roman" panose="02020603050405020304" pitchFamily="18" charset="0"/>
                </a:rPr>
                <a:t>Member </a:t>
              </a:r>
              <a:r>
                <a:rPr lang="en-US" sz="250" spc="25">
                  <a:effectLst/>
                  <a:latin typeface="Arial MT"/>
                  <a:ea typeface="Times New Roman" panose="02020603050405020304" pitchFamily="18" charset="0"/>
                </a:rPr>
                <a:t> </a:t>
              </a:r>
              <a:r>
                <a:rPr lang="en-US" sz="250">
                  <a:effectLst/>
                  <a:latin typeface="Arial MT"/>
                  <a:ea typeface="Times New Roman" panose="02020603050405020304" pitchFamily="18" charset="0"/>
                </a:rPr>
                <a:t>Algorithm</a:t>
              </a:r>
              <a:endParaRPr lang="de-DE" sz="1100">
                <a:effectLst/>
                <a:latin typeface="Times New Roman" panose="02020603050405020304" pitchFamily="18" charset="0"/>
                <a:ea typeface="Times New Roman" panose="02020603050405020304" pitchFamily="18" charset="0"/>
              </a:endParaRPr>
            </a:p>
          </p:txBody>
        </p:sp>
        <p:sp>
          <p:nvSpPr>
            <p:cNvPr id="436" name="Text Box 15">
              <a:extLst>
                <a:ext uri="{FF2B5EF4-FFF2-40B4-BE49-F238E27FC236}">
                  <a16:creationId xmlns:a16="http://schemas.microsoft.com/office/drawing/2014/main" id="{BE7EFB7B-6184-120E-305E-B827FF971474}"/>
                </a:ext>
              </a:extLst>
            </p:cNvPr>
            <p:cNvSpPr txBox="1">
              <a:spLocks noChangeArrowheads="1"/>
            </p:cNvSpPr>
            <p:nvPr/>
          </p:nvSpPr>
          <p:spPr bwMode="auto">
            <a:xfrm>
              <a:off x="24716" y="912"/>
              <a:ext cx="1129"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New  </a:t>
              </a:r>
              <a:r>
                <a:rPr lang="en-US" sz="250" spc="25">
                  <a:effectLst/>
                  <a:latin typeface="Arial MT"/>
                  <a:ea typeface="Times New Roman" panose="02020603050405020304" pitchFamily="18" charset="0"/>
                </a:rPr>
                <a:t> </a:t>
              </a:r>
              <a:r>
                <a:rPr lang="en-US" sz="250">
                  <a:effectLst/>
                  <a:latin typeface="Arial MT"/>
                  <a:ea typeface="Times New Roman" panose="02020603050405020304" pitchFamily="18" charset="0"/>
                </a:rPr>
                <a:t>Member  </a:t>
              </a:r>
              <a:r>
                <a:rPr lang="en-US" sz="250" spc="25">
                  <a:effectLst/>
                  <a:latin typeface="Arial MT"/>
                  <a:ea typeface="Times New Roman" panose="02020603050405020304" pitchFamily="18" charset="0"/>
                </a:rPr>
                <a:t> </a:t>
              </a:r>
              <a:r>
                <a:rPr lang="en-US" sz="250">
                  <a:effectLst/>
                  <a:latin typeface="Arial MT"/>
                  <a:ea typeface="Times New Roman" panose="02020603050405020304" pitchFamily="18" charset="0"/>
                </a:rPr>
                <a:t>Recommendation </a:t>
              </a:r>
              <a:r>
                <a:rPr lang="en-US" sz="250" spc="70">
                  <a:effectLst/>
                  <a:latin typeface="Arial MT"/>
                  <a:ea typeface="Times New Roman" panose="02020603050405020304" pitchFamily="18" charset="0"/>
                </a:rPr>
                <a:t> </a:t>
              </a:r>
              <a:r>
                <a:rPr lang="en-US" sz="250">
                  <a:effectLst/>
                  <a:latin typeface="Arial MT"/>
                  <a:ea typeface="Times New Roman" panose="02020603050405020304" pitchFamily="18" charset="0"/>
                </a:rPr>
                <a:t>Algorithm</a:t>
              </a:r>
              <a:endParaRPr lang="de-DE" sz="1100">
                <a:effectLst/>
                <a:latin typeface="Times New Roman" panose="02020603050405020304" pitchFamily="18" charset="0"/>
                <a:ea typeface="Times New Roman" panose="02020603050405020304" pitchFamily="18" charset="0"/>
              </a:endParaRPr>
            </a:p>
          </p:txBody>
        </p:sp>
        <p:sp>
          <p:nvSpPr>
            <p:cNvPr id="437" name="Text Box 14">
              <a:extLst>
                <a:ext uri="{FF2B5EF4-FFF2-40B4-BE49-F238E27FC236}">
                  <a16:creationId xmlns:a16="http://schemas.microsoft.com/office/drawing/2014/main" id="{CD94684C-2E22-8B64-3F40-2836EEC315D7}"/>
                </a:ext>
              </a:extLst>
            </p:cNvPr>
            <p:cNvSpPr txBox="1">
              <a:spLocks noChangeArrowheads="1"/>
            </p:cNvSpPr>
            <p:nvPr/>
          </p:nvSpPr>
          <p:spPr bwMode="auto">
            <a:xfrm>
              <a:off x="26101" y="912"/>
              <a:ext cx="122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Tool/</a:t>
              </a:r>
              <a:r>
                <a:rPr lang="en-US" sz="250" spc="30">
                  <a:effectLst/>
                  <a:latin typeface="Arial MT"/>
                  <a:ea typeface="Times New Roman" panose="02020603050405020304" pitchFamily="18" charset="0"/>
                </a:rPr>
                <a:t> </a:t>
              </a:r>
              <a:r>
                <a:rPr lang="en-US" sz="250">
                  <a:effectLst/>
                  <a:latin typeface="Arial MT"/>
                  <a:ea typeface="Times New Roman" panose="02020603050405020304" pitchFamily="18" charset="0"/>
                </a:rPr>
                <a:t>Technology     </a:t>
              </a:r>
              <a:r>
                <a:rPr lang="en-US" sz="250" spc="20">
                  <a:effectLst/>
                  <a:latin typeface="Arial MT"/>
                  <a:ea typeface="Times New Roman" panose="02020603050405020304" pitchFamily="18" charset="0"/>
                </a:rPr>
                <a:t> </a:t>
              </a:r>
              <a:r>
                <a:rPr lang="en-US" sz="250">
                  <a:effectLst/>
                  <a:latin typeface="Arial MT"/>
                  <a:ea typeface="Times New Roman" panose="02020603050405020304" pitchFamily="18" charset="0"/>
                </a:rPr>
                <a:t>Recommendation    </a:t>
              </a:r>
              <a:r>
                <a:rPr lang="en-US" sz="250" spc="35">
                  <a:effectLst/>
                  <a:latin typeface="Arial MT"/>
                  <a:ea typeface="Times New Roman" panose="02020603050405020304" pitchFamily="18" charset="0"/>
                </a:rPr>
                <a:t> </a:t>
              </a:r>
              <a:r>
                <a:rPr lang="en-US" sz="250">
                  <a:effectLst/>
                  <a:latin typeface="Arial MT"/>
                  <a:ea typeface="Times New Roman" panose="02020603050405020304" pitchFamily="18" charset="0"/>
                </a:rPr>
                <a:t>Algorithm</a:t>
              </a:r>
              <a:endParaRPr lang="de-DE" sz="1100">
                <a:effectLst/>
                <a:latin typeface="Times New Roman" panose="02020603050405020304" pitchFamily="18" charset="0"/>
                <a:ea typeface="Times New Roman" panose="02020603050405020304" pitchFamily="18" charset="0"/>
              </a:endParaRPr>
            </a:p>
          </p:txBody>
        </p:sp>
        <p:sp>
          <p:nvSpPr>
            <p:cNvPr id="438" name="Text Box 13">
              <a:extLst>
                <a:ext uri="{FF2B5EF4-FFF2-40B4-BE49-F238E27FC236}">
                  <a16:creationId xmlns:a16="http://schemas.microsoft.com/office/drawing/2014/main" id="{068E67C1-AF13-3684-8BF2-577F396E4891}"/>
                </a:ext>
              </a:extLst>
            </p:cNvPr>
            <p:cNvSpPr txBox="1">
              <a:spLocks noChangeArrowheads="1"/>
            </p:cNvSpPr>
            <p:nvPr/>
          </p:nvSpPr>
          <p:spPr bwMode="auto">
            <a:xfrm>
              <a:off x="27578" y="912"/>
              <a:ext cx="696"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Test  </a:t>
              </a:r>
              <a:r>
                <a:rPr lang="en-US" sz="250" spc="15">
                  <a:effectLst/>
                  <a:latin typeface="Arial MT"/>
                  <a:ea typeface="Times New Roman" panose="02020603050405020304" pitchFamily="18" charset="0"/>
                </a:rPr>
                <a:t> </a:t>
              </a:r>
              <a:r>
                <a:rPr lang="en-US" sz="250">
                  <a:effectLst/>
                  <a:latin typeface="Arial MT"/>
                  <a:ea typeface="Times New Roman" panose="02020603050405020304" pitchFamily="18" charset="0"/>
                </a:rPr>
                <a:t>Validation </a:t>
              </a:r>
              <a:r>
                <a:rPr lang="en-US" sz="250" spc="60">
                  <a:effectLst/>
                  <a:latin typeface="Arial MT"/>
                  <a:ea typeface="Times New Roman" panose="02020603050405020304" pitchFamily="18" charset="0"/>
                </a:rPr>
                <a:t> </a:t>
              </a:r>
              <a:r>
                <a:rPr lang="en-US" sz="250">
                  <a:effectLst/>
                  <a:latin typeface="Arial MT"/>
                  <a:ea typeface="Times New Roman" panose="02020603050405020304" pitchFamily="18" charset="0"/>
                </a:rPr>
                <a:t>Algorithm</a:t>
              </a:r>
              <a:endParaRPr lang="de-DE" sz="1100">
                <a:effectLst/>
                <a:latin typeface="Times New Roman" panose="02020603050405020304" pitchFamily="18" charset="0"/>
                <a:ea typeface="Times New Roman" panose="02020603050405020304" pitchFamily="18" charset="0"/>
              </a:endParaRPr>
            </a:p>
          </p:txBody>
        </p:sp>
        <p:sp>
          <p:nvSpPr>
            <p:cNvPr id="439" name="Text Box 12">
              <a:extLst>
                <a:ext uri="{FF2B5EF4-FFF2-40B4-BE49-F238E27FC236}">
                  <a16:creationId xmlns:a16="http://schemas.microsoft.com/office/drawing/2014/main" id="{85B5D7D6-BF27-D8F3-53B8-A9E655CE17D1}"/>
                </a:ext>
              </a:extLst>
            </p:cNvPr>
            <p:cNvSpPr txBox="1">
              <a:spLocks noChangeArrowheads="1"/>
            </p:cNvSpPr>
            <p:nvPr/>
          </p:nvSpPr>
          <p:spPr bwMode="auto">
            <a:xfrm>
              <a:off x="28529" y="912"/>
              <a:ext cx="571"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Project  </a:t>
              </a:r>
              <a:r>
                <a:rPr lang="en-US" sz="250" spc="60">
                  <a:effectLst/>
                  <a:latin typeface="Arial MT"/>
                  <a:ea typeface="Times New Roman" panose="02020603050405020304" pitchFamily="18" charset="0"/>
                </a:rPr>
                <a:t> </a:t>
              </a:r>
              <a:r>
                <a:rPr lang="en-US" sz="250">
                  <a:effectLst/>
                  <a:latin typeface="Arial MT"/>
                  <a:ea typeface="Times New Roman" panose="02020603050405020304" pitchFamily="18" charset="0"/>
                </a:rPr>
                <a:t>Management</a:t>
              </a:r>
              <a:endParaRPr lang="de-DE" sz="1100">
                <a:effectLst/>
                <a:latin typeface="Times New Roman" panose="02020603050405020304" pitchFamily="18" charset="0"/>
                <a:ea typeface="Times New Roman" panose="02020603050405020304" pitchFamily="18" charset="0"/>
              </a:endParaRPr>
            </a:p>
          </p:txBody>
        </p:sp>
        <p:sp>
          <p:nvSpPr>
            <p:cNvPr id="440" name="Text Box 11">
              <a:extLst>
                <a:ext uri="{FF2B5EF4-FFF2-40B4-BE49-F238E27FC236}">
                  <a16:creationId xmlns:a16="http://schemas.microsoft.com/office/drawing/2014/main" id="{531C0C84-6E04-5BE9-8CB5-2762808ACC2E}"/>
                </a:ext>
              </a:extLst>
            </p:cNvPr>
            <p:cNvSpPr txBox="1">
              <a:spLocks noChangeArrowheads="1"/>
            </p:cNvSpPr>
            <p:nvPr/>
          </p:nvSpPr>
          <p:spPr bwMode="auto">
            <a:xfrm>
              <a:off x="29354" y="912"/>
              <a:ext cx="74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Task </a:t>
              </a:r>
              <a:r>
                <a:rPr lang="en-US" sz="250" spc="60">
                  <a:effectLst/>
                  <a:latin typeface="Arial MT"/>
                  <a:ea typeface="Times New Roman" panose="02020603050405020304" pitchFamily="18" charset="0"/>
                </a:rPr>
                <a:t> </a:t>
              </a:r>
              <a:r>
                <a:rPr lang="en-US" sz="250">
                  <a:effectLst/>
                  <a:latin typeface="Arial MT"/>
                  <a:ea typeface="Times New Roman" panose="02020603050405020304" pitchFamily="18" charset="0"/>
                </a:rPr>
                <a:t>Assignment </a:t>
              </a:r>
              <a:r>
                <a:rPr lang="en-US" sz="250" spc="65">
                  <a:effectLst/>
                  <a:latin typeface="Arial MT"/>
                  <a:ea typeface="Times New Roman" panose="02020603050405020304" pitchFamily="18" charset="0"/>
                </a:rPr>
                <a:t> </a:t>
              </a:r>
              <a:r>
                <a:rPr lang="en-US" sz="250">
                  <a:effectLst/>
                  <a:latin typeface="Arial MT"/>
                  <a:ea typeface="Times New Roman" panose="02020603050405020304" pitchFamily="18" charset="0"/>
                </a:rPr>
                <a:t>Algorithm</a:t>
              </a:r>
              <a:endParaRPr lang="de-DE" sz="1100">
                <a:effectLst/>
                <a:latin typeface="Times New Roman" panose="02020603050405020304" pitchFamily="18" charset="0"/>
                <a:ea typeface="Times New Roman" panose="02020603050405020304" pitchFamily="18" charset="0"/>
              </a:endParaRPr>
            </a:p>
          </p:txBody>
        </p:sp>
        <p:sp>
          <p:nvSpPr>
            <p:cNvPr id="441" name="Text Box 10">
              <a:extLst>
                <a:ext uri="{FF2B5EF4-FFF2-40B4-BE49-F238E27FC236}">
                  <a16:creationId xmlns:a16="http://schemas.microsoft.com/office/drawing/2014/main" id="{6598B49A-4966-E9F1-0197-EB93F68D57C1}"/>
                </a:ext>
              </a:extLst>
            </p:cNvPr>
            <p:cNvSpPr txBox="1">
              <a:spLocks noChangeArrowheads="1"/>
            </p:cNvSpPr>
            <p:nvPr/>
          </p:nvSpPr>
          <p:spPr bwMode="auto">
            <a:xfrm>
              <a:off x="30358" y="912"/>
              <a:ext cx="780"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Task  </a:t>
              </a:r>
              <a:r>
                <a:rPr lang="en-US" sz="250" spc="10">
                  <a:effectLst/>
                  <a:latin typeface="Arial MT"/>
                  <a:ea typeface="Times New Roman" panose="02020603050405020304" pitchFamily="18" charset="0"/>
                </a:rPr>
                <a:t> </a:t>
              </a:r>
              <a:r>
                <a:rPr lang="en-US" sz="250">
                  <a:effectLst/>
                  <a:latin typeface="Arial MT"/>
                  <a:ea typeface="Times New Roman" panose="02020603050405020304" pitchFamily="18" charset="0"/>
                </a:rPr>
                <a:t>Management </a:t>
              </a:r>
              <a:r>
                <a:rPr lang="en-US" sz="250" spc="55">
                  <a:effectLst/>
                  <a:latin typeface="Arial MT"/>
                  <a:ea typeface="Times New Roman" panose="02020603050405020304" pitchFamily="18" charset="0"/>
                </a:rPr>
                <a:t> </a:t>
              </a:r>
              <a:r>
                <a:rPr lang="en-US" sz="250">
                  <a:effectLst/>
                  <a:latin typeface="Arial MT"/>
                  <a:ea typeface="Times New Roman" panose="02020603050405020304" pitchFamily="18" charset="0"/>
                </a:rPr>
                <a:t>Algorithm</a:t>
              </a:r>
              <a:endParaRPr lang="de-DE" sz="1100">
                <a:effectLst/>
                <a:latin typeface="Times New Roman" panose="02020603050405020304" pitchFamily="18" charset="0"/>
                <a:ea typeface="Times New Roman" panose="02020603050405020304" pitchFamily="18" charset="0"/>
              </a:endParaRPr>
            </a:p>
          </p:txBody>
        </p:sp>
        <p:sp>
          <p:nvSpPr>
            <p:cNvPr id="442" name="Text Box 9">
              <a:extLst>
                <a:ext uri="{FF2B5EF4-FFF2-40B4-BE49-F238E27FC236}">
                  <a16:creationId xmlns:a16="http://schemas.microsoft.com/office/drawing/2014/main" id="{7F76AEAF-F536-946F-5D55-2E1473EF6F74}"/>
                </a:ext>
              </a:extLst>
            </p:cNvPr>
            <p:cNvSpPr txBox="1">
              <a:spLocks noChangeArrowheads="1"/>
            </p:cNvSpPr>
            <p:nvPr/>
          </p:nvSpPr>
          <p:spPr bwMode="auto">
            <a:xfrm>
              <a:off x="21747" y="1293"/>
              <a:ext cx="30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b="1">
                  <a:effectLst/>
                  <a:latin typeface="Arial" panose="020B0604020202020204" pitchFamily="34" charset="0"/>
                  <a:ea typeface="Times New Roman" panose="02020603050405020304" pitchFamily="18" charset="0"/>
                  <a:cs typeface="Times New Roman" panose="02020603050405020304" pitchFamily="18" charset="0"/>
                </a:rPr>
                <a:t>D</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a</a:t>
              </a:r>
              <a:r>
                <a:rPr lang="en-US" sz="250" b="1" spc="-3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t</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a</a:t>
              </a:r>
              <a:r>
                <a:rPr lang="en-US" sz="250" b="1" spc="-3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b</a:t>
              </a:r>
              <a:r>
                <a:rPr lang="en-US" sz="250" b="1" spc="-3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a</a:t>
              </a:r>
              <a:r>
                <a:rPr lang="en-US" sz="250" b="1" spc="-35">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s</a:t>
              </a:r>
              <a:r>
                <a:rPr lang="en-US" sz="250" b="1" spc="-30">
                  <a:effectLst/>
                  <a:latin typeface="Arial" panose="020B0604020202020204" pitchFamily="34" charset="0"/>
                  <a:ea typeface="Times New Roman" panose="02020603050405020304" pitchFamily="18" charset="0"/>
                  <a:cs typeface="Times New Roman" panose="02020603050405020304" pitchFamily="18" charset="0"/>
                </a:rPr>
                <a:t> </a:t>
              </a:r>
              <a:r>
                <a:rPr lang="en-US" sz="250" b="1">
                  <a:effectLst/>
                  <a:latin typeface="Arial" panose="020B0604020202020204" pitchFamily="34" charset="0"/>
                  <a:ea typeface="Times New Roman" panose="02020603050405020304" pitchFamily="18" charset="0"/>
                  <a:cs typeface="Times New Roman" panose="02020603050405020304" pitchFamily="18" charset="0"/>
                </a:rPr>
                <a:t>e</a:t>
              </a:r>
              <a:endParaRPr lang="de-DE" sz="1100">
                <a:effectLst/>
                <a:latin typeface="Times New Roman" panose="02020603050405020304" pitchFamily="18" charset="0"/>
                <a:ea typeface="Times New Roman" panose="02020603050405020304" pitchFamily="18" charset="0"/>
              </a:endParaRPr>
            </a:p>
          </p:txBody>
        </p:sp>
        <p:sp>
          <p:nvSpPr>
            <p:cNvPr id="443" name="Text Box 8">
              <a:extLst>
                <a:ext uri="{FF2B5EF4-FFF2-40B4-BE49-F238E27FC236}">
                  <a16:creationId xmlns:a16="http://schemas.microsoft.com/office/drawing/2014/main" id="{AB895EF1-B9B1-ADE0-0606-2290770F9050}"/>
                </a:ext>
              </a:extLst>
            </p:cNvPr>
            <p:cNvSpPr txBox="1">
              <a:spLocks noChangeArrowheads="1"/>
            </p:cNvSpPr>
            <p:nvPr/>
          </p:nvSpPr>
          <p:spPr bwMode="auto">
            <a:xfrm>
              <a:off x="20573" y="1469"/>
              <a:ext cx="351"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Project </a:t>
              </a:r>
              <a:r>
                <a:rPr lang="en-US" sz="250" spc="55">
                  <a:effectLst/>
                  <a:latin typeface="Arial MT"/>
                  <a:ea typeface="Times New Roman" panose="02020603050405020304" pitchFamily="18" charset="0"/>
                </a:rPr>
                <a:t> </a:t>
              </a:r>
              <a:r>
                <a:rPr lang="en-US" sz="250">
                  <a:effectLst/>
                  <a:latin typeface="Arial MT"/>
                  <a:ea typeface="Times New Roman" panose="02020603050405020304" pitchFamily="18" charset="0"/>
                </a:rPr>
                <a:t>Data</a:t>
              </a:r>
              <a:endParaRPr lang="de-DE" sz="1100">
                <a:effectLst/>
                <a:latin typeface="Times New Roman" panose="02020603050405020304" pitchFamily="18" charset="0"/>
                <a:ea typeface="Times New Roman" panose="02020603050405020304" pitchFamily="18" charset="0"/>
              </a:endParaRPr>
            </a:p>
          </p:txBody>
        </p:sp>
        <p:sp>
          <p:nvSpPr>
            <p:cNvPr id="444" name="Text Box 7">
              <a:extLst>
                <a:ext uri="{FF2B5EF4-FFF2-40B4-BE49-F238E27FC236}">
                  <a16:creationId xmlns:a16="http://schemas.microsoft.com/office/drawing/2014/main" id="{C5BE9DFC-ACC4-498F-6BCF-7F905988E7B0}"/>
                </a:ext>
              </a:extLst>
            </p:cNvPr>
            <p:cNvSpPr txBox="1">
              <a:spLocks noChangeArrowheads="1"/>
            </p:cNvSpPr>
            <p:nvPr/>
          </p:nvSpPr>
          <p:spPr bwMode="auto">
            <a:xfrm>
              <a:off x="21180" y="1469"/>
              <a:ext cx="376"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Projects </a:t>
              </a:r>
              <a:r>
                <a:rPr lang="en-US" sz="250" spc="40">
                  <a:effectLst/>
                  <a:latin typeface="Arial MT"/>
                  <a:ea typeface="Times New Roman" panose="02020603050405020304" pitchFamily="18" charset="0"/>
                </a:rPr>
                <a:t> </a:t>
              </a:r>
              <a:r>
                <a:rPr lang="en-US" sz="250">
                  <a:effectLst/>
                  <a:latin typeface="Arial MT"/>
                  <a:ea typeface="Times New Roman" panose="02020603050405020304" pitchFamily="18" charset="0"/>
                </a:rPr>
                <a:t>Data</a:t>
              </a:r>
              <a:endParaRPr lang="de-DE" sz="1100">
                <a:effectLst/>
                <a:latin typeface="Times New Roman" panose="02020603050405020304" pitchFamily="18" charset="0"/>
                <a:ea typeface="Times New Roman" panose="02020603050405020304" pitchFamily="18" charset="0"/>
              </a:endParaRPr>
            </a:p>
          </p:txBody>
        </p:sp>
        <p:sp>
          <p:nvSpPr>
            <p:cNvPr id="445" name="Text Box 6">
              <a:extLst>
                <a:ext uri="{FF2B5EF4-FFF2-40B4-BE49-F238E27FC236}">
                  <a16:creationId xmlns:a16="http://schemas.microsoft.com/office/drawing/2014/main" id="{480266F4-6D4A-EB95-1FD0-D1518D189C6B}"/>
                </a:ext>
              </a:extLst>
            </p:cNvPr>
            <p:cNvSpPr txBox="1">
              <a:spLocks noChangeArrowheads="1"/>
            </p:cNvSpPr>
            <p:nvPr/>
          </p:nvSpPr>
          <p:spPr bwMode="auto">
            <a:xfrm>
              <a:off x="21813" y="1469"/>
              <a:ext cx="307"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Team  Data</a:t>
              </a:r>
              <a:endParaRPr lang="de-DE" sz="1100">
                <a:effectLst/>
                <a:latin typeface="Times New Roman" panose="02020603050405020304" pitchFamily="18" charset="0"/>
                <a:ea typeface="Times New Roman" panose="02020603050405020304" pitchFamily="18" charset="0"/>
              </a:endParaRPr>
            </a:p>
          </p:txBody>
        </p:sp>
        <p:sp>
          <p:nvSpPr>
            <p:cNvPr id="446" name="Text Box 5">
              <a:extLst>
                <a:ext uri="{FF2B5EF4-FFF2-40B4-BE49-F238E27FC236}">
                  <a16:creationId xmlns:a16="http://schemas.microsoft.com/office/drawing/2014/main" id="{B85A4723-C3DC-8D32-A23D-C7B667053AEC}"/>
                </a:ext>
              </a:extLst>
            </p:cNvPr>
            <p:cNvSpPr txBox="1">
              <a:spLocks noChangeArrowheads="1"/>
            </p:cNvSpPr>
            <p:nvPr/>
          </p:nvSpPr>
          <p:spPr bwMode="auto">
            <a:xfrm>
              <a:off x="22376" y="1469"/>
              <a:ext cx="27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User</a:t>
              </a:r>
              <a:r>
                <a:rPr lang="en-US" sz="250" spc="40">
                  <a:effectLst/>
                  <a:latin typeface="Arial MT"/>
                  <a:ea typeface="Times New Roman" panose="02020603050405020304" pitchFamily="18" charset="0"/>
                </a:rPr>
                <a:t> </a:t>
              </a:r>
              <a:r>
                <a:rPr lang="en-US" sz="250">
                  <a:effectLst/>
                  <a:latin typeface="Arial MT"/>
                  <a:ea typeface="Times New Roman" panose="02020603050405020304" pitchFamily="18" charset="0"/>
                </a:rPr>
                <a:t>Data</a:t>
              </a:r>
              <a:endParaRPr lang="de-DE" sz="1100">
                <a:effectLst/>
                <a:latin typeface="Times New Roman" panose="02020603050405020304" pitchFamily="18" charset="0"/>
                <a:ea typeface="Times New Roman" panose="02020603050405020304" pitchFamily="18" charset="0"/>
              </a:endParaRPr>
            </a:p>
          </p:txBody>
        </p:sp>
        <p:sp>
          <p:nvSpPr>
            <p:cNvPr id="447" name="Text Box 4">
              <a:extLst>
                <a:ext uri="{FF2B5EF4-FFF2-40B4-BE49-F238E27FC236}">
                  <a16:creationId xmlns:a16="http://schemas.microsoft.com/office/drawing/2014/main" id="{0ED5CD8D-DE35-A298-365E-266E72A482B0}"/>
                </a:ext>
              </a:extLst>
            </p:cNvPr>
            <p:cNvSpPr txBox="1">
              <a:spLocks noChangeArrowheads="1"/>
            </p:cNvSpPr>
            <p:nvPr/>
          </p:nvSpPr>
          <p:spPr bwMode="auto">
            <a:xfrm>
              <a:off x="22905" y="1469"/>
              <a:ext cx="281"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Task</a:t>
              </a:r>
              <a:r>
                <a:rPr lang="en-US" sz="250" spc="70">
                  <a:effectLst/>
                  <a:latin typeface="Arial MT"/>
                  <a:ea typeface="Times New Roman" panose="02020603050405020304" pitchFamily="18" charset="0"/>
                </a:rPr>
                <a:t> </a:t>
              </a:r>
              <a:r>
                <a:rPr lang="en-US" sz="250">
                  <a:effectLst/>
                  <a:latin typeface="Arial MT"/>
                  <a:ea typeface="Times New Roman" panose="02020603050405020304" pitchFamily="18" charset="0"/>
                </a:rPr>
                <a:t>Data</a:t>
              </a:r>
              <a:endParaRPr lang="de-DE" sz="1100">
                <a:effectLst/>
                <a:latin typeface="Times New Roman" panose="02020603050405020304" pitchFamily="18" charset="0"/>
                <a:ea typeface="Times New Roman" panose="02020603050405020304" pitchFamily="18" charset="0"/>
              </a:endParaRPr>
            </a:p>
          </p:txBody>
        </p:sp>
        <p:sp>
          <p:nvSpPr>
            <p:cNvPr id="448" name="Text Box 3">
              <a:extLst>
                <a:ext uri="{FF2B5EF4-FFF2-40B4-BE49-F238E27FC236}">
                  <a16:creationId xmlns:a16="http://schemas.microsoft.com/office/drawing/2014/main" id="{9F5EDD40-5C1A-69AD-7146-F81A9A14F8CA}"/>
                </a:ext>
              </a:extLst>
            </p:cNvPr>
            <p:cNvSpPr txBox="1">
              <a:spLocks noChangeArrowheads="1"/>
            </p:cNvSpPr>
            <p:nvPr/>
          </p:nvSpPr>
          <p:spPr bwMode="auto">
            <a:xfrm>
              <a:off x="30596" y="1469"/>
              <a:ext cx="30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285"/>
                </a:lnSpc>
              </a:pPr>
              <a:r>
                <a:rPr lang="en-US" sz="250">
                  <a:effectLst/>
                  <a:latin typeface="Arial MT"/>
                  <a:ea typeface="Times New Roman" panose="02020603050405020304" pitchFamily="18" charset="0"/>
                </a:rPr>
                <a:t>Dashboard</a:t>
              </a:r>
              <a:endParaRPr lang="de-DE" sz="110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3849592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B082C31-E116-91C8-7E4E-172A6E4FD136}"/>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600" b="1" kern="1200">
                <a:solidFill>
                  <a:srgbClr val="FFFFFF"/>
                </a:solidFill>
                <a:latin typeface="Times New Roman" panose="02020603050405020304" pitchFamily="18" charset="0"/>
                <a:cs typeface="Times New Roman" panose="02020603050405020304" pitchFamily="18" charset="0"/>
              </a:rPr>
              <a:t>Class diagram</a:t>
            </a:r>
            <a:endParaRPr lang="en-US" sz="3600" b="1" kern="1200" dirty="0">
              <a:solidFill>
                <a:srgbClr val="FFFFFF"/>
              </a:solidFill>
              <a:latin typeface="Times New Roman" panose="02020603050405020304" pitchFamily="18" charset="0"/>
              <a:cs typeface="Times New Roman" panose="02020603050405020304" pitchFamily="18" charset="0"/>
            </a:endParaRPr>
          </a:p>
        </p:txBody>
      </p:sp>
      <p:pic>
        <p:nvPicPr>
          <p:cNvPr id="4" name="Inhaltsplatzhalter 3">
            <a:extLst>
              <a:ext uri="{FF2B5EF4-FFF2-40B4-BE49-F238E27FC236}">
                <a16:creationId xmlns:a16="http://schemas.microsoft.com/office/drawing/2014/main" id="{381112C9-6D60-871C-094F-1B86A8A4CC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699713" y="1966293"/>
            <a:ext cx="11006512" cy="4452160"/>
          </a:xfrm>
          <a:prstGeom prst="rect">
            <a:avLst/>
          </a:prstGeom>
          <a:noFill/>
        </p:spPr>
      </p:pic>
    </p:spTree>
    <p:extLst>
      <p:ext uri="{BB962C8B-B14F-4D97-AF65-F5344CB8AC3E}">
        <p14:creationId xmlns:p14="http://schemas.microsoft.com/office/powerpoint/2010/main" val="3456654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el 1">
            <a:extLst>
              <a:ext uri="{FF2B5EF4-FFF2-40B4-BE49-F238E27FC236}">
                <a16:creationId xmlns:a16="http://schemas.microsoft.com/office/drawing/2014/main" id="{EDFF1225-C75A-D409-20E4-A1A33D5A41ED}"/>
              </a:ext>
            </a:extLst>
          </p:cNvPr>
          <p:cNvSpPr>
            <a:spLocks noGrp="1"/>
          </p:cNvSpPr>
          <p:nvPr>
            <p:ph type="title"/>
          </p:nvPr>
        </p:nvSpPr>
        <p:spPr>
          <a:xfrm>
            <a:off x="578888" y="1836340"/>
            <a:ext cx="2859637" cy="3071906"/>
          </a:xfrm>
        </p:spPr>
        <p:txBody>
          <a:bodyPr vert="horz" lIns="91440" tIns="45720" rIns="91440" bIns="45720" rtlCol="0" anchor="t">
            <a:normAutofit/>
          </a:bodyPr>
          <a:lstStyle/>
          <a:p>
            <a:pPr algn="ctr"/>
            <a:r>
              <a:rPr lang="en-US" sz="3600" b="1" kern="1200" dirty="0">
                <a:solidFill>
                  <a:srgbClr val="FFFFFF"/>
                </a:solidFill>
                <a:latin typeface="+mj-lt"/>
                <a:ea typeface="+mj-ea"/>
                <a:cs typeface="+mj-cs"/>
              </a:rPr>
              <a:t>Entity Relationship Diagram </a:t>
            </a:r>
            <a:br>
              <a:rPr lang="en-US" sz="3600" b="1" kern="1200" dirty="0">
                <a:solidFill>
                  <a:srgbClr val="FFFFFF"/>
                </a:solidFill>
                <a:latin typeface="+mj-lt"/>
                <a:ea typeface="+mj-ea"/>
                <a:cs typeface="+mj-cs"/>
              </a:rPr>
            </a:br>
            <a:r>
              <a:rPr lang="en-US" sz="3600" b="1" kern="1200" dirty="0">
                <a:solidFill>
                  <a:srgbClr val="FFFFFF"/>
                </a:solidFill>
                <a:latin typeface="+mj-lt"/>
                <a:ea typeface="+mj-ea"/>
                <a:cs typeface="+mj-cs"/>
              </a:rPr>
              <a:t>(ERD)</a:t>
            </a:r>
          </a:p>
        </p:txBody>
      </p:sp>
      <p:pic>
        <p:nvPicPr>
          <p:cNvPr id="5" name="Inhaltsplatzhalter 4" descr="Ein Bild, das Entwurf, Zeichnung, Diagramm, Lineart enthält.&#10;&#10;Automatisch generierte Beschreibung">
            <a:extLst>
              <a:ext uri="{FF2B5EF4-FFF2-40B4-BE49-F238E27FC236}">
                <a16:creationId xmlns:a16="http://schemas.microsoft.com/office/drawing/2014/main" id="{8A5E6406-73D1-11E9-B3C8-7D8CEB93A1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2428" y="587362"/>
            <a:ext cx="7225748" cy="5683275"/>
          </a:xfrm>
          <a:prstGeom prst="rect">
            <a:avLst/>
          </a:prstGeom>
        </p:spPr>
      </p:pic>
    </p:spTree>
    <p:extLst>
      <p:ext uri="{BB962C8B-B14F-4D97-AF65-F5344CB8AC3E}">
        <p14:creationId xmlns:p14="http://schemas.microsoft.com/office/powerpoint/2010/main" val="468680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el 1">
            <a:extLst>
              <a:ext uri="{FF2B5EF4-FFF2-40B4-BE49-F238E27FC236}">
                <a16:creationId xmlns:a16="http://schemas.microsoft.com/office/drawing/2014/main" id="{14F601EB-FA66-0B46-6725-B79830538C68}"/>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lgn="ctr"/>
            <a:r>
              <a:rPr lang="en-US" sz="3200" b="1" kern="1200" dirty="0">
                <a:solidFill>
                  <a:srgbClr val="FFFFFF"/>
                </a:solidFill>
                <a:latin typeface="Times New Roman" panose="02020603050405020304" pitchFamily="18" charset="0"/>
                <a:cs typeface="Times New Roman" panose="02020603050405020304" pitchFamily="18" charset="0"/>
              </a:rPr>
              <a:t>Mapping</a:t>
            </a:r>
          </a:p>
        </p:txBody>
      </p:sp>
      <p:pic>
        <p:nvPicPr>
          <p:cNvPr id="5" name="Inhaltsplatzhalter 4" descr="Ein Bild, das Text, Diagramm, Screenshot, parallel enthält.&#10;&#10;Automatisch generierte Beschreibung">
            <a:extLst>
              <a:ext uri="{FF2B5EF4-FFF2-40B4-BE49-F238E27FC236}">
                <a16:creationId xmlns:a16="http://schemas.microsoft.com/office/drawing/2014/main" id="{F9F8F920-FA4B-8618-AB92-3E89E6559E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2428" y="478712"/>
            <a:ext cx="7225748" cy="6017338"/>
          </a:xfrm>
          <a:prstGeom prst="rect">
            <a:avLst/>
          </a:prstGeom>
        </p:spPr>
      </p:pic>
    </p:spTree>
    <p:extLst>
      <p:ext uri="{BB962C8B-B14F-4D97-AF65-F5344CB8AC3E}">
        <p14:creationId xmlns:p14="http://schemas.microsoft.com/office/powerpoint/2010/main" val="909361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4CE0A6D-AA69-DB2D-CAF2-4F0DA660C032}"/>
              </a:ext>
            </a:extLst>
          </p:cNvPr>
          <p:cNvSpPr>
            <a:spLocks noGrp="1"/>
          </p:cNvSpPr>
          <p:nvPr>
            <p:ph type="title"/>
          </p:nvPr>
        </p:nvSpPr>
        <p:spPr>
          <a:xfrm>
            <a:off x="586478" y="1683756"/>
            <a:ext cx="3115265" cy="2396359"/>
          </a:xfrm>
        </p:spPr>
        <p:txBody>
          <a:bodyPr anchor="b">
            <a:normAutofit/>
          </a:bodyPr>
          <a:lstStyle/>
          <a:p>
            <a:pPr algn="r"/>
            <a:r>
              <a:rPr lang="de-DE" sz="4000">
                <a:solidFill>
                  <a:srgbClr val="FFFFFF"/>
                </a:solidFill>
              </a:rPr>
              <a:t>Development Tools</a:t>
            </a:r>
          </a:p>
        </p:txBody>
      </p:sp>
      <p:graphicFrame>
        <p:nvGraphicFramePr>
          <p:cNvPr id="18" name="Inhaltsplatzhalter 2">
            <a:extLst>
              <a:ext uri="{FF2B5EF4-FFF2-40B4-BE49-F238E27FC236}">
                <a16:creationId xmlns:a16="http://schemas.microsoft.com/office/drawing/2014/main" id="{1858EBC0-753C-4B3C-A197-FA863E758050}"/>
              </a:ext>
            </a:extLst>
          </p:cNvPr>
          <p:cNvGraphicFramePr>
            <a:graphicFrameLocks noGrp="1"/>
          </p:cNvGraphicFramePr>
          <p:nvPr>
            <p:ph idx="1"/>
            <p:extLst>
              <p:ext uri="{D42A27DB-BD31-4B8C-83A1-F6EECF244321}">
                <p14:modId xmlns:p14="http://schemas.microsoft.com/office/powerpoint/2010/main" val="378798478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1218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EC98C7E-B73B-BE8C-DFC1-AC86963DA819}"/>
              </a:ext>
            </a:extLst>
          </p:cNvPr>
          <p:cNvPicPr>
            <a:picLocks noChangeAspect="1"/>
          </p:cNvPicPr>
          <p:nvPr/>
        </p:nvPicPr>
        <p:blipFill rotWithShape="1">
          <a:blip r:embed="rId2"/>
          <a:srcRect t="18858" r="-1"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A3C10A8-62A6-759F-5BF4-82482923197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Interfaces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641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ahaufnahme eines weißen Pferds in der Nacht">
            <a:extLst>
              <a:ext uri="{FF2B5EF4-FFF2-40B4-BE49-F238E27FC236}">
                <a16:creationId xmlns:a16="http://schemas.microsoft.com/office/drawing/2014/main" id="{EE84BDF5-3120-04DE-FCA3-D6902FED62D9}"/>
              </a:ext>
            </a:extLst>
          </p:cNvPr>
          <p:cNvPicPr>
            <a:picLocks noChangeAspect="1"/>
          </p:cNvPicPr>
          <p:nvPr/>
        </p:nvPicPr>
        <p:blipFill rotWithShape="1">
          <a:blip r:embed="rId2"/>
          <a:srcRect t="15413"/>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F457B3C6-5596-8CD1-18EF-D81F0141C633}"/>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Backend</a:t>
            </a:r>
          </a:p>
        </p:txBody>
      </p:sp>
      <p:sp>
        <p:nvSpPr>
          <p:cNvPr id="19" name="Rectangle: Rounded Corners 1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8898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eb of dots connected">
            <a:extLst>
              <a:ext uri="{FF2B5EF4-FFF2-40B4-BE49-F238E27FC236}">
                <a16:creationId xmlns:a16="http://schemas.microsoft.com/office/drawing/2014/main" id="{0CEA5E17-B435-B4FF-0B3D-4E93E16F1305}"/>
              </a:ext>
            </a:extLst>
          </p:cNvPr>
          <p:cNvPicPr>
            <a:picLocks noChangeAspect="1"/>
          </p:cNvPicPr>
          <p:nvPr/>
        </p:nvPicPr>
        <p:blipFill rotWithShape="1">
          <a:blip r:embed="rId2"/>
          <a:srcRect l="19699" r="746" b="1"/>
          <a:stretch/>
        </p:blipFill>
        <p:spPr>
          <a:xfrm>
            <a:off x="-2" y="10"/>
            <a:ext cx="12192002" cy="6857990"/>
          </a:xfrm>
          <a:prstGeom prst="rect">
            <a:avLst/>
          </a:prstGeom>
        </p:spPr>
      </p:pic>
      <p:sp>
        <p:nvSpPr>
          <p:cNvPr id="36" name="Rectangle 35">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C000D3-9D00-3742-2DAE-882AAB1C984B}"/>
              </a:ext>
            </a:extLst>
          </p:cNvPr>
          <p:cNvSpPr>
            <a:spLocks noGrp="1"/>
          </p:cNvSpPr>
          <p:nvPr>
            <p:ph type="ctrTitle"/>
          </p:nvPr>
        </p:nvSpPr>
        <p:spPr>
          <a:xfrm>
            <a:off x="7848600" y="1122363"/>
            <a:ext cx="4023360" cy="2807208"/>
          </a:xfrm>
        </p:spPr>
        <p:txBody>
          <a:bodyPr anchor="b">
            <a:normAutofit/>
          </a:bodyPr>
          <a:lstStyle/>
          <a:p>
            <a:r>
              <a:rPr lang="en-US" sz="3200">
                <a:solidFill>
                  <a:schemeClr val="bg1"/>
                </a:solidFill>
              </a:rPr>
              <a:t>Autoencoder Model</a:t>
            </a:r>
          </a:p>
        </p:txBody>
      </p:sp>
      <p:sp>
        <p:nvSpPr>
          <p:cNvPr id="3" name="Subtitle 2">
            <a:extLst>
              <a:ext uri="{FF2B5EF4-FFF2-40B4-BE49-F238E27FC236}">
                <a16:creationId xmlns:a16="http://schemas.microsoft.com/office/drawing/2014/main" id="{FFF7E3F5-CE8D-4E2C-5EFE-C72CF18F15C8}"/>
              </a:ext>
            </a:extLst>
          </p:cNvPr>
          <p:cNvSpPr>
            <a:spLocks noGrp="1"/>
          </p:cNvSpPr>
          <p:nvPr>
            <p:ph type="subTitle" idx="1"/>
          </p:nvPr>
        </p:nvSpPr>
        <p:spPr>
          <a:xfrm>
            <a:off x="7848600" y="3968496"/>
            <a:ext cx="4023360" cy="1208141"/>
          </a:xfrm>
        </p:spPr>
        <p:txBody>
          <a:bodyPr>
            <a:normAutofit/>
          </a:bodyPr>
          <a:lstStyle/>
          <a:p>
            <a:r>
              <a:rPr lang="en-US">
                <a:solidFill>
                  <a:schemeClr val="bg1"/>
                </a:solidFill>
              </a:rPr>
              <a:t> </a:t>
            </a:r>
          </a:p>
        </p:txBody>
      </p:sp>
    </p:spTree>
    <p:extLst>
      <p:ext uri="{BB962C8B-B14F-4D97-AF65-F5344CB8AC3E}">
        <p14:creationId xmlns:p14="http://schemas.microsoft.com/office/powerpoint/2010/main" val="3775290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96348-3D8B-3DB0-E8A8-1F2E18311DD4}"/>
              </a:ext>
            </a:extLst>
          </p:cNvPr>
          <p:cNvSpPr>
            <a:spLocks noGrp="1"/>
          </p:cNvSpPr>
          <p:nvPr>
            <p:ph type="title"/>
          </p:nvPr>
        </p:nvSpPr>
        <p:spPr/>
        <p:txBody>
          <a:bodyPr/>
          <a:lstStyle/>
          <a:p>
            <a:r>
              <a:rPr lang="en-US" dirty="0"/>
              <a:t>Classification problem</a:t>
            </a:r>
          </a:p>
        </p:txBody>
      </p:sp>
      <p:pic>
        <p:nvPicPr>
          <p:cNvPr id="4" name="Content Placeholder 3">
            <a:extLst>
              <a:ext uri="{FF2B5EF4-FFF2-40B4-BE49-F238E27FC236}">
                <a16:creationId xmlns:a16="http://schemas.microsoft.com/office/drawing/2014/main" id="{A99C05B4-1132-E9AE-EAD7-458B1396D772}"/>
              </a:ext>
            </a:extLst>
          </p:cNvPr>
          <p:cNvPicPr>
            <a:picLocks noGrp="1" noChangeAspect="1"/>
          </p:cNvPicPr>
          <p:nvPr>
            <p:ph idx="1"/>
          </p:nvPr>
        </p:nvPicPr>
        <p:blipFill>
          <a:blip r:embed="rId2"/>
          <a:stretch>
            <a:fillRect/>
          </a:stretch>
        </p:blipFill>
        <p:spPr>
          <a:xfrm>
            <a:off x="911299" y="2480838"/>
            <a:ext cx="9694678" cy="3675006"/>
          </a:xfrm>
          <a:prstGeom prst="rect">
            <a:avLst/>
          </a:prstGeom>
        </p:spPr>
      </p:pic>
    </p:spTree>
    <p:extLst>
      <p:ext uri="{BB962C8B-B14F-4D97-AF65-F5344CB8AC3E}">
        <p14:creationId xmlns:p14="http://schemas.microsoft.com/office/powerpoint/2010/main" val="168111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0AE721B-6649-3A6D-9BF1-DEAF1421151A}"/>
              </a:ext>
            </a:extLst>
          </p:cNvPr>
          <p:cNvSpPr>
            <a:spLocks noGrp="1"/>
          </p:cNvSpPr>
          <p:nvPr>
            <p:ph type="title"/>
          </p:nvPr>
        </p:nvSpPr>
        <p:spPr>
          <a:xfrm>
            <a:off x="1136397" y="502021"/>
            <a:ext cx="4959603" cy="1642969"/>
          </a:xfrm>
        </p:spPr>
        <p:txBody>
          <a:bodyPr anchor="b">
            <a:normAutofit/>
          </a:bodyPr>
          <a:lstStyle/>
          <a:p>
            <a:r>
              <a:rPr lang="en-US" sz="4000" b="1">
                <a:latin typeface="Times New Roman" panose="02020603050405020304" pitchFamily="18" charset="0"/>
                <a:cs typeface="Times New Roman" panose="02020603050405020304" pitchFamily="18" charset="0"/>
              </a:rPr>
              <a:t>Problem</a:t>
            </a:r>
            <a:endParaRPr lang="de-DE" sz="4000" b="1">
              <a:latin typeface="Times New Roman" panose="02020603050405020304" pitchFamily="18" charset="0"/>
              <a:cs typeface="Times New Roman" panose="02020603050405020304" pitchFamily="18" charset="0"/>
            </a:endParaRPr>
          </a:p>
        </p:txBody>
      </p:sp>
      <p:graphicFrame>
        <p:nvGraphicFramePr>
          <p:cNvPr id="20" name="Inhaltsplatzhalter 2">
            <a:extLst>
              <a:ext uri="{FF2B5EF4-FFF2-40B4-BE49-F238E27FC236}">
                <a16:creationId xmlns:a16="http://schemas.microsoft.com/office/drawing/2014/main" id="{3C8580DB-A9A5-ADC5-593E-A9D0C7D33A9C}"/>
              </a:ext>
            </a:extLst>
          </p:cNvPr>
          <p:cNvGraphicFramePr>
            <a:graphicFrameLocks noGrp="1"/>
          </p:cNvGraphicFramePr>
          <p:nvPr>
            <p:ph idx="1"/>
          </p:nvPr>
        </p:nvGraphicFramePr>
        <p:xfrm>
          <a:off x="1136397" y="2418408"/>
          <a:ext cx="4959603" cy="35225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Graduation Cap">
            <a:extLst>
              <a:ext uri="{FF2B5EF4-FFF2-40B4-BE49-F238E27FC236}">
                <a16:creationId xmlns:a16="http://schemas.microsoft.com/office/drawing/2014/main" id="{6B6BEDBE-EE03-225C-785D-5403BA2F52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12442" y="621610"/>
            <a:ext cx="5201023" cy="5201023"/>
          </a:xfrm>
          <a:prstGeom prst="rect">
            <a:avLst/>
          </a:prstGeom>
        </p:spPr>
      </p:pic>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6301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5" name="Rectangle 24">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B0FFA90-C2F7-019C-F651-D3C3D90D1DF0}"/>
              </a:ext>
            </a:extLst>
          </p:cNvPr>
          <p:cNvPicPr>
            <a:picLocks noGrp="1" noChangeAspect="1"/>
          </p:cNvPicPr>
          <p:nvPr>
            <p:ph idx="1"/>
          </p:nvPr>
        </p:nvPicPr>
        <p:blipFill rotWithShape="1">
          <a:blip r:embed="rId2"/>
          <a:srcRect l="8104" r="1673" b="-1"/>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D6BA28-C8CD-C50C-3ABB-082A7DB12AF3}"/>
              </a:ext>
            </a:extLst>
          </p:cNvPr>
          <p:cNvSpPr>
            <a:spLocks noGrp="1"/>
          </p:cNvSpPr>
          <p:nvPr>
            <p:ph type="title"/>
          </p:nvPr>
        </p:nvSpPr>
        <p:spPr>
          <a:xfrm>
            <a:off x="2103121" y="4727173"/>
            <a:ext cx="7985759" cy="868823"/>
          </a:xfrm>
        </p:spPr>
        <p:txBody>
          <a:bodyPr vert="horz" lIns="91440" tIns="45720" rIns="91440" bIns="45720" rtlCol="0" anchor="b">
            <a:normAutofit/>
          </a:bodyPr>
          <a:lstStyle/>
          <a:p>
            <a:pPr algn="ctr"/>
            <a:r>
              <a:rPr lang="en-US" sz="4000">
                <a:solidFill>
                  <a:schemeClr val="bg1"/>
                </a:solidFill>
              </a:rPr>
              <a:t>What is do product</a:t>
            </a:r>
          </a:p>
        </p:txBody>
      </p:sp>
    </p:spTree>
    <p:extLst>
      <p:ext uri="{BB962C8B-B14F-4D97-AF65-F5344CB8AC3E}">
        <p14:creationId xmlns:p14="http://schemas.microsoft.com/office/powerpoint/2010/main" val="2366474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08D7-A3F3-472D-427E-2F48D530B13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3F35ECD-28EE-48FB-A795-1D13CE064404}"/>
              </a:ext>
            </a:extLst>
          </p:cNvPr>
          <p:cNvPicPr>
            <a:picLocks noGrp="1" noChangeAspect="1"/>
          </p:cNvPicPr>
          <p:nvPr>
            <p:ph idx="1"/>
          </p:nvPr>
        </p:nvPicPr>
        <p:blipFill>
          <a:blip r:embed="rId2"/>
          <a:stretch>
            <a:fillRect/>
          </a:stretch>
        </p:blipFill>
        <p:spPr>
          <a:xfrm>
            <a:off x="526312" y="1890877"/>
            <a:ext cx="10983432" cy="4084474"/>
          </a:xfrm>
          <a:prstGeom prst="rect">
            <a:avLst/>
          </a:prstGeom>
        </p:spPr>
      </p:pic>
    </p:spTree>
    <p:extLst>
      <p:ext uri="{BB962C8B-B14F-4D97-AF65-F5344CB8AC3E}">
        <p14:creationId xmlns:p14="http://schemas.microsoft.com/office/powerpoint/2010/main" val="3186929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Content Placeholder 3">
            <a:extLst>
              <a:ext uri="{FF2B5EF4-FFF2-40B4-BE49-F238E27FC236}">
                <a16:creationId xmlns:a16="http://schemas.microsoft.com/office/drawing/2014/main" id="{F8C10453-D0FA-0905-40D3-550BC10EEC40}"/>
              </a:ext>
            </a:extLst>
          </p:cNvPr>
          <p:cNvPicPr>
            <a:picLocks noGrp="1" noChangeAspect="1"/>
          </p:cNvPicPr>
          <p:nvPr>
            <p:ph idx="1"/>
          </p:nvPr>
        </p:nvPicPr>
        <p:blipFill rotWithShape="1">
          <a:blip r:embed="rId2"/>
          <a:srcRect l="5778"/>
          <a:stretch/>
        </p:blipFill>
        <p:spPr>
          <a:xfrm>
            <a:off x="20" y="10"/>
            <a:ext cx="12191980" cy="6857990"/>
          </a:xfrm>
          <a:prstGeom prst="rect">
            <a:avLst/>
          </a:prstGeom>
        </p:spPr>
      </p:pic>
    </p:spTree>
    <p:extLst>
      <p:ext uri="{BB962C8B-B14F-4D97-AF65-F5344CB8AC3E}">
        <p14:creationId xmlns:p14="http://schemas.microsoft.com/office/powerpoint/2010/main" val="122774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7DF5F7-E27C-FA25-3EE2-0DBC628555F9}"/>
              </a:ext>
            </a:extLst>
          </p:cNvPr>
          <p:cNvSpPr>
            <a:spLocks noGrp="1"/>
          </p:cNvSpPr>
          <p:nvPr>
            <p:ph type="title"/>
          </p:nvPr>
        </p:nvSpPr>
        <p:spPr>
          <a:xfrm>
            <a:off x="581192" y="1124999"/>
            <a:ext cx="4076149" cy="4608003"/>
          </a:xfrm>
        </p:spPr>
        <p:txBody>
          <a:bodyPr anchor="ctr">
            <a:normAutofit/>
          </a:bodyPr>
          <a:lstStyle/>
          <a:p>
            <a:r>
              <a:rPr lang="en-US" sz="4000">
                <a:solidFill>
                  <a:schemeClr val="accent1"/>
                </a:solidFill>
              </a:rPr>
              <a:t>What is Autoencoder</a:t>
            </a:r>
          </a:p>
        </p:txBody>
      </p:sp>
      <p:sp>
        <p:nvSpPr>
          <p:cNvPr id="32" name="Rectangle 31">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33">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619C224D-98C6-C148-3B54-6C02122B9CEC}"/>
              </a:ext>
            </a:extLst>
          </p:cNvPr>
          <p:cNvSpPr>
            <a:spLocks noGrp="1"/>
          </p:cNvSpPr>
          <p:nvPr>
            <p:ph idx="1"/>
          </p:nvPr>
        </p:nvSpPr>
        <p:spPr>
          <a:xfrm>
            <a:off x="5117586" y="1124998"/>
            <a:ext cx="6143248" cy="4608003"/>
          </a:xfrm>
        </p:spPr>
        <p:txBody>
          <a:bodyPr>
            <a:normAutofit/>
          </a:bodyPr>
          <a:lstStyle/>
          <a:p>
            <a:r>
              <a:rPr lang="en-US" sz="2000"/>
              <a:t>The autoencoder has two main parts: the encoder and the decoder. The encoder takes in the input data and compresses it into a lower-dimensional representation, often referred to as a "latent code" or "embedding". The decoder then takes this compressed representation and reconstructs the original input data as closely as possible.</a:t>
            </a:r>
          </a:p>
        </p:txBody>
      </p:sp>
    </p:spTree>
    <p:extLst>
      <p:ext uri="{BB962C8B-B14F-4D97-AF65-F5344CB8AC3E}">
        <p14:creationId xmlns:p14="http://schemas.microsoft.com/office/powerpoint/2010/main" val="269769625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B8F8EFD9-18A9-D036-6D67-CEAD27754BF6}"/>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What is Autoencoder</a:t>
            </a:r>
          </a:p>
        </p:txBody>
      </p:sp>
      <p:sp>
        <p:nvSpPr>
          <p:cNvPr id="35" name="Rectangle 34">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31">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33">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36" name="Content Placeholder 2">
            <a:extLst>
              <a:ext uri="{FF2B5EF4-FFF2-40B4-BE49-F238E27FC236}">
                <a16:creationId xmlns:a16="http://schemas.microsoft.com/office/drawing/2014/main" id="{D2E45CF3-2520-65CD-9C4E-29AE4B807A16}"/>
              </a:ext>
            </a:extLst>
          </p:cNvPr>
          <p:cNvGraphicFramePr>
            <a:graphicFrameLocks noGrp="1"/>
          </p:cNvGraphicFramePr>
          <p:nvPr>
            <p:ph idx="1"/>
            <p:extLst>
              <p:ext uri="{D42A27DB-BD31-4B8C-83A1-F6EECF244321}">
                <p14:modId xmlns:p14="http://schemas.microsoft.com/office/powerpoint/2010/main" val="124770542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458997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 name="Rectangle 1">
            <a:extLst>
              <a:ext uri="{FF2B5EF4-FFF2-40B4-BE49-F238E27FC236}">
                <a16:creationId xmlns:a16="http://schemas.microsoft.com/office/drawing/2014/main" id="{D77ED697-34F9-874D-E6A3-C31970D9AAA9}"/>
              </a:ext>
            </a:extLst>
          </p:cNvPr>
          <p:cNvSpPr>
            <a:spLocks noGrp="1" noChangeArrowheads="1"/>
          </p:cNvSpPr>
          <p:nvPr>
            <p:ph type="title"/>
          </p:nvPr>
        </p:nvSpPr>
        <p:spPr bwMode="auto">
          <a:xfrm>
            <a:off x="581192" y="702156"/>
            <a:ext cx="11029616" cy="118872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ct val="0"/>
              </a:spcAft>
              <a:buClrTx/>
              <a:buSzTx/>
              <a:buFontTx/>
              <a:buNone/>
              <a:tabLst/>
            </a:pPr>
            <a:r>
              <a:rPr kumimoji="0" lang="en-US" altLang="en-US" sz="2500" b="0" i="0" u="none" strike="noStrike" cap="none" normalizeH="0" baseline="0">
                <a:ln>
                  <a:noFill/>
                </a:ln>
                <a:solidFill>
                  <a:schemeClr val="tx1">
                    <a:lumMod val="85000"/>
                    <a:lumOff val="15000"/>
                  </a:schemeClr>
                </a:solidFill>
                <a:effectLst/>
                <a:latin typeface="Arial" panose="020B0604020202020204" pitchFamily="34" charset="0"/>
              </a:rPr>
              <a:t>Why we use The SkillDataset class</a:t>
            </a:r>
          </a:p>
          <a:p>
            <a:pPr marL="0" marR="0" lvl="0" indent="0" defTabSz="914400" rtl="0" eaLnBrk="0" fontAlgn="base" latinLnBrk="0" hangingPunct="0">
              <a:spcBef>
                <a:spcPct val="0"/>
              </a:spcBef>
              <a:spcAft>
                <a:spcPct val="0"/>
              </a:spcAft>
              <a:buClrTx/>
              <a:buSzTx/>
              <a:buFontTx/>
              <a:buNone/>
              <a:tabLst/>
            </a:pPr>
            <a:br>
              <a:rPr kumimoji="0" lang="en-US" altLang="en-US" sz="2500" b="0" i="0" u="none" strike="noStrike" cap="none" normalizeH="0" baseline="0">
                <a:ln>
                  <a:noFill/>
                </a:ln>
                <a:solidFill>
                  <a:schemeClr val="tx1">
                    <a:lumMod val="85000"/>
                    <a:lumOff val="15000"/>
                  </a:schemeClr>
                </a:solidFill>
                <a:effectLst/>
                <a:latin typeface="Söhne"/>
              </a:rPr>
            </a:br>
            <a:endParaRPr kumimoji="0" lang="en-US" altLang="en-US" sz="2500" b="0" i="0" u="none" strike="noStrike" cap="none" normalizeH="0" baseline="0">
              <a:ln>
                <a:noFill/>
              </a:ln>
              <a:solidFill>
                <a:schemeClr val="tx1">
                  <a:lumMod val="85000"/>
                  <a:lumOff val="15000"/>
                </a:schemeClr>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22" name="Content Placeholder 2">
            <a:extLst>
              <a:ext uri="{FF2B5EF4-FFF2-40B4-BE49-F238E27FC236}">
                <a16:creationId xmlns:a16="http://schemas.microsoft.com/office/drawing/2014/main" id="{F0E8922E-A21E-2AF2-F1EC-EF25586CAA32}"/>
              </a:ext>
            </a:extLst>
          </p:cNvPr>
          <p:cNvGraphicFramePr>
            <a:graphicFrameLocks noGrp="1"/>
          </p:cNvGraphicFramePr>
          <p:nvPr>
            <p:ph idx="1"/>
            <p:extLst>
              <p:ext uri="{D42A27DB-BD31-4B8C-83A1-F6EECF244321}">
                <p14:modId xmlns:p14="http://schemas.microsoft.com/office/powerpoint/2010/main" val="123585047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3374193"/>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38E6A0FC-A5B8-059F-2F66-864FDE801113}"/>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autoencoder architecture in PyTorch</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C64431BA-A661-02D3-AE1B-32E3A971823B}"/>
              </a:ext>
            </a:extLst>
          </p:cNvPr>
          <p:cNvGraphicFramePr>
            <a:graphicFrameLocks noGrp="1"/>
          </p:cNvGraphicFramePr>
          <p:nvPr>
            <p:ph idx="1"/>
            <p:extLst>
              <p:ext uri="{D42A27DB-BD31-4B8C-83A1-F6EECF244321}">
                <p14:modId xmlns:p14="http://schemas.microsoft.com/office/powerpoint/2010/main" val="2086002622"/>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40066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D639-E762-9F5B-CDC7-3DE937B10499}"/>
              </a:ext>
            </a:extLst>
          </p:cNvPr>
          <p:cNvSpPr>
            <a:spLocks noGrp="1"/>
          </p:cNvSpPr>
          <p:nvPr>
            <p:ph type="title"/>
          </p:nvPr>
        </p:nvSpPr>
        <p:spPr/>
        <p:txBody>
          <a:bodyPr/>
          <a:lstStyle/>
          <a:p>
            <a:r>
              <a:rPr lang="en-US"/>
              <a:t>autoencoder architecture in PyTorch</a:t>
            </a:r>
            <a:endParaRPr lang="en-US" dirty="0"/>
          </a:p>
        </p:txBody>
      </p:sp>
      <p:graphicFrame>
        <p:nvGraphicFramePr>
          <p:cNvPr id="22" name="Content Placeholder 2">
            <a:extLst>
              <a:ext uri="{FF2B5EF4-FFF2-40B4-BE49-F238E27FC236}">
                <a16:creationId xmlns:a16="http://schemas.microsoft.com/office/drawing/2014/main" id="{63E29FFC-3A43-E84A-AD68-4C4DB0A35425}"/>
              </a:ext>
            </a:extLst>
          </p:cNvPr>
          <p:cNvGraphicFramePr>
            <a:graphicFrameLocks noGrp="1"/>
          </p:cNvGraphicFramePr>
          <p:nvPr>
            <p:ph idx="1"/>
          </p:nvPr>
        </p:nvGraphicFramePr>
        <p:xfrm>
          <a:off x="581192" y="2340864"/>
          <a:ext cx="11029615" cy="3634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7037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6EF98D08-5007-3299-B35C-FE4D69EEF986}"/>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Key Terms</a:t>
            </a:r>
          </a:p>
        </p:txBody>
      </p:sp>
      <p:sp>
        <p:nvSpPr>
          <p:cNvPr id="18" name="Rectangle 17">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21" name="Content Placeholder 2">
            <a:extLst>
              <a:ext uri="{FF2B5EF4-FFF2-40B4-BE49-F238E27FC236}">
                <a16:creationId xmlns:a16="http://schemas.microsoft.com/office/drawing/2014/main" id="{F9E5D8F4-3EC6-4AD5-A7C2-C2463D21C244}"/>
              </a:ext>
            </a:extLst>
          </p:cNvPr>
          <p:cNvGraphicFramePr>
            <a:graphicFrameLocks noGrp="1"/>
          </p:cNvGraphicFramePr>
          <p:nvPr>
            <p:ph idx="1"/>
            <p:extLst>
              <p:ext uri="{D42A27DB-BD31-4B8C-83A1-F6EECF244321}">
                <p14:modId xmlns:p14="http://schemas.microsoft.com/office/powerpoint/2010/main" val="179886445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453302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DF6C-109F-B013-5689-CD7B1C0EB8FB}"/>
              </a:ext>
            </a:extLst>
          </p:cNvPr>
          <p:cNvSpPr>
            <a:spLocks noGrp="1"/>
          </p:cNvSpPr>
          <p:nvPr>
            <p:ph type="title"/>
          </p:nvPr>
        </p:nvSpPr>
        <p:spPr>
          <a:xfrm>
            <a:off x="581192" y="702156"/>
            <a:ext cx="11029616" cy="1188720"/>
          </a:xfrm>
        </p:spPr>
        <p:txBody>
          <a:bodyPr>
            <a:normAutofit/>
          </a:bodyPr>
          <a:lstStyle/>
          <a:p>
            <a:r>
              <a:rPr lang="en-US"/>
              <a:t>Key Terms</a:t>
            </a:r>
          </a:p>
        </p:txBody>
      </p:sp>
      <p:graphicFrame>
        <p:nvGraphicFramePr>
          <p:cNvPr id="5" name="Content Placeholder 2">
            <a:extLst>
              <a:ext uri="{FF2B5EF4-FFF2-40B4-BE49-F238E27FC236}">
                <a16:creationId xmlns:a16="http://schemas.microsoft.com/office/drawing/2014/main" id="{208AED8C-CFC4-931A-F931-26027FA76FA4}"/>
              </a:ext>
            </a:extLst>
          </p:cNvPr>
          <p:cNvGraphicFramePr>
            <a:graphicFrameLocks noGrp="1"/>
          </p:cNvGraphicFramePr>
          <p:nvPr>
            <p:ph idx="1"/>
            <p:extLst>
              <p:ext uri="{D42A27DB-BD31-4B8C-83A1-F6EECF244321}">
                <p14:modId xmlns:p14="http://schemas.microsoft.com/office/powerpoint/2010/main" val="74966108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8429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5" name="Rectangle 3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B4A0955-F782-7402-1C6E-0D54FA9F4CD3}"/>
              </a:ext>
            </a:extLst>
          </p:cNvPr>
          <p:cNvSpPr>
            <a:spLocks noGrp="1"/>
          </p:cNvSpPr>
          <p:nvPr>
            <p:ph type="title"/>
          </p:nvPr>
        </p:nvSpPr>
        <p:spPr>
          <a:xfrm>
            <a:off x="761803" y="350196"/>
            <a:ext cx="4646904" cy="1624520"/>
          </a:xfrm>
        </p:spPr>
        <p:txBody>
          <a:bodyPr anchor="ctr">
            <a:normAutofit/>
          </a:bodyPr>
          <a:lstStyle/>
          <a:p>
            <a:r>
              <a:rPr lang="en-US" sz="4000" b="1">
                <a:latin typeface="Times New Roman" panose="02020603050405020304" pitchFamily="18" charset="0"/>
                <a:cs typeface="Times New Roman" panose="02020603050405020304" pitchFamily="18" charset="0"/>
              </a:rPr>
              <a:t>Scope</a:t>
            </a:r>
            <a:endParaRPr lang="de-DE" sz="4000" b="1">
              <a:latin typeface="Times New Roman" panose="02020603050405020304" pitchFamily="18" charset="0"/>
              <a:cs typeface="Times New Roman" panose="02020603050405020304" pitchFamily="18" charset="0"/>
            </a:endParaRPr>
          </a:p>
        </p:txBody>
      </p:sp>
      <p:sp>
        <p:nvSpPr>
          <p:cNvPr id="3" name="Inhaltsplatzhalter 2">
            <a:extLst>
              <a:ext uri="{FF2B5EF4-FFF2-40B4-BE49-F238E27FC236}">
                <a16:creationId xmlns:a16="http://schemas.microsoft.com/office/drawing/2014/main" id="{4CB75C59-FE0F-6E40-3577-703E63F245EB}"/>
              </a:ext>
            </a:extLst>
          </p:cNvPr>
          <p:cNvSpPr>
            <a:spLocks noGrp="1"/>
          </p:cNvSpPr>
          <p:nvPr>
            <p:ph idx="1"/>
          </p:nvPr>
        </p:nvSpPr>
        <p:spPr>
          <a:xfrm>
            <a:off x="761802" y="2743200"/>
            <a:ext cx="4646905" cy="3613149"/>
          </a:xfrm>
        </p:spPr>
        <p:txBody>
          <a:bodyPr anchor="ctr">
            <a:normAutofit/>
          </a:bodyPr>
          <a:lstStyle/>
          <a:p>
            <a:r>
              <a:rPr lang="en-US" sz="1900" b="1" dirty="0">
                <a:latin typeface="Times New Roman" panose="02020603050405020304" pitchFamily="18" charset="0"/>
                <a:cs typeface="Times New Roman" panose="02020603050405020304" pitchFamily="18" charset="0"/>
              </a:rPr>
              <a:t>Our system is based on “Stack overflow” survey, which investigate the most active application ideas and the tools are used in them.</a:t>
            </a:r>
          </a:p>
          <a:p>
            <a:r>
              <a:rPr lang="en-US" sz="1900" b="1" dirty="0">
                <a:latin typeface="Times New Roman" panose="02020603050405020304" pitchFamily="18" charset="0"/>
                <a:cs typeface="Times New Roman" panose="02020603050405020304" pitchFamily="18" charset="0"/>
              </a:rPr>
              <a:t>The system receives the tools mastered by the students. </a:t>
            </a:r>
          </a:p>
          <a:p>
            <a:r>
              <a:rPr lang="en-US" sz="1900" b="1" dirty="0">
                <a:latin typeface="Times New Roman" panose="02020603050405020304" pitchFamily="18" charset="0"/>
                <a:cs typeface="Times New Roman" panose="02020603050405020304" pitchFamily="18" charset="0"/>
              </a:rPr>
              <a:t>Then the system recommend 5 projects ideas, that fit the mastered tools.</a:t>
            </a:r>
          </a:p>
          <a:p>
            <a:r>
              <a:rPr lang="en-US" sz="1900" b="1" dirty="0">
                <a:latin typeface="Times New Roman" panose="02020603050405020304" pitchFamily="18" charset="0"/>
                <a:cs typeface="Times New Roman" panose="02020603050405020304" pitchFamily="18" charset="0"/>
              </a:rPr>
              <a:t>The system provides a brief for each recommended project.</a:t>
            </a:r>
          </a:p>
          <a:p>
            <a:r>
              <a:rPr lang="en-US" sz="1900" b="1" dirty="0">
                <a:latin typeface="Times New Roman" panose="02020603050405020304" pitchFamily="18" charset="0"/>
                <a:cs typeface="Times New Roman" panose="02020603050405020304" pitchFamily="18" charset="0"/>
              </a:rPr>
              <a:t>The system supports team-work concept. </a:t>
            </a:r>
          </a:p>
          <a:p>
            <a:pPr marL="0" indent="0">
              <a:buNone/>
            </a:pPr>
            <a:endParaRPr lang="de-DE" sz="1900" b="1" dirty="0">
              <a:latin typeface="Times New Roman" panose="02020603050405020304" pitchFamily="18" charset="0"/>
              <a:cs typeface="Times New Roman" panose="02020603050405020304" pitchFamily="18" charset="0"/>
            </a:endParaRPr>
          </a:p>
        </p:txBody>
      </p:sp>
      <p:pic>
        <p:nvPicPr>
          <p:cNvPr id="29" name="Picture 28" descr="Pens and rulers">
            <a:extLst>
              <a:ext uri="{FF2B5EF4-FFF2-40B4-BE49-F238E27FC236}">
                <a16:creationId xmlns:a16="http://schemas.microsoft.com/office/drawing/2014/main" id="{3C9AA366-A25A-4A68-4193-C3BF7CF80CBB}"/>
              </a:ext>
            </a:extLst>
          </p:cNvPr>
          <p:cNvPicPr>
            <a:picLocks noChangeAspect="1"/>
          </p:cNvPicPr>
          <p:nvPr/>
        </p:nvPicPr>
        <p:blipFill rotWithShape="1">
          <a:blip r:embed="rId2"/>
          <a:srcRect l="17064" r="23535" b="-2"/>
          <a:stretch/>
        </p:blipFill>
        <p:spPr>
          <a:xfrm>
            <a:off x="6096000" y="1"/>
            <a:ext cx="6102825" cy="6858000"/>
          </a:xfrm>
          <a:prstGeom prst="rect">
            <a:avLst/>
          </a:prstGeom>
        </p:spPr>
      </p:pic>
    </p:spTree>
    <p:extLst>
      <p:ext uri="{BB962C8B-B14F-4D97-AF65-F5344CB8AC3E}">
        <p14:creationId xmlns:p14="http://schemas.microsoft.com/office/powerpoint/2010/main" val="2733761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CD352A31-786D-F42D-1CAF-93D9404E8D26}"/>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Key Terms</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4F827AF0-03FF-7C7B-43AE-A889A76920EA}"/>
              </a:ext>
            </a:extLst>
          </p:cNvPr>
          <p:cNvGraphicFramePr>
            <a:graphicFrameLocks noGrp="1"/>
          </p:cNvGraphicFramePr>
          <p:nvPr>
            <p:ph idx="1"/>
            <p:extLst>
              <p:ext uri="{D42A27DB-BD31-4B8C-83A1-F6EECF244321}">
                <p14:modId xmlns:p14="http://schemas.microsoft.com/office/powerpoint/2010/main" val="101250924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362002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ABEDB-1D05-16F7-9F7B-67CF95E93DF6}"/>
              </a:ext>
            </a:extLst>
          </p:cNvPr>
          <p:cNvSpPr>
            <a:spLocks noGrp="1"/>
          </p:cNvSpPr>
          <p:nvPr>
            <p:ph type="title"/>
          </p:nvPr>
        </p:nvSpPr>
        <p:spPr>
          <a:xfrm>
            <a:off x="581192" y="1124999"/>
            <a:ext cx="4076149" cy="4608003"/>
          </a:xfrm>
        </p:spPr>
        <p:txBody>
          <a:bodyPr anchor="ctr">
            <a:normAutofit/>
          </a:bodyPr>
          <a:lstStyle/>
          <a:p>
            <a:r>
              <a:rPr lang="en-US" sz="4000">
                <a:solidFill>
                  <a:schemeClr val="accent1"/>
                </a:solidFill>
              </a:rPr>
              <a:t>Split the dataset into training, validation, and test sets</a:t>
            </a:r>
            <a:br>
              <a:rPr lang="en-US" sz="4000">
                <a:solidFill>
                  <a:schemeClr val="accent1"/>
                </a:solidFill>
              </a:rPr>
            </a:br>
            <a:endParaRPr lang="en-US" sz="4000">
              <a:solidFill>
                <a:schemeClr val="accent1"/>
              </a:solidFill>
            </a:endParaRPr>
          </a:p>
        </p:txBody>
      </p:sp>
      <p:sp>
        <p:nvSpPr>
          <p:cNvPr id="17" name="Rectangle 16">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FBC3A75F-2081-C3E3-5EF2-AD95BA7CAC0B}"/>
              </a:ext>
            </a:extLst>
          </p:cNvPr>
          <p:cNvSpPr>
            <a:spLocks noGrp="1"/>
          </p:cNvSpPr>
          <p:nvPr>
            <p:ph idx="1"/>
          </p:nvPr>
        </p:nvSpPr>
        <p:spPr>
          <a:xfrm>
            <a:off x="5117586" y="1124998"/>
            <a:ext cx="6143248" cy="4608003"/>
          </a:xfrm>
        </p:spPr>
        <p:txBody>
          <a:bodyPr>
            <a:normAutofit/>
          </a:bodyPr>
          <a:lstStyle/>
          <a:p>
            <a:r>
              <a:rPr lang="en-US" sz="2000"/>
              <a:t>the data is first split into a training set (train_df) and a test set (test_df) using a test_size value of 0.2, which means that 20% of the data is used for testing and 80% is used for training.</a:t>
            </a:r>
          </a:p>
          <a:p>
            <a:r>
              <a:rPr lang="en-US" sz="2000"/>
              <a:t>Then, the training set is further split into a new training set (train_df) and a validation set (val_df) using another test_size value of 0.2. This means that 20% of the training data is used for validation and the remaining 80% is used for actual training.</a:t>
            </a:r>
          </a:p>
          <a:p>
            <a:endParaRPr lang="en-US" sz="2000"/>
          </a:p>
          <a:p>
            <a:endParaRPr lang="en-US" sz="2000" dirty="0"/>
          </a:p>
        </p:txBody>
      </p:sp>
    </p:spTree>
    <p:extLst>
      <p:ext uri="{BB962C8B-B14F-4D97-AF65-F5344CB8AC3E}">
        <p14:creationId xmlns:p14="http://schemas.microsoft.com/office/powerpoint/2010/main" val="997012371"/>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83901C52-C012-7FAC-B416-B20F75718A72}"/>
              </a:ext>
            </a:extLst>
          </p:cNvPr>
          <p:cNvSpPr>
            <a:spLocks noGrp="1"/>
          </p:cNvSpPr>
          <p:nvPr>
            <p:ph type="title"/>
          </p:nvPr>
        </p:nvSpPr>
        <p:spPr>
          <a:xfrm>
            <a:off x="581192" y="702156"/>
            <a:ext cx="11029616" cy="1188720"/>
          </a:xfrm>
        </p:spPr>
        <p:txBody>
          <a:bodyPr>
            <a:normAutofit/>
          </a:bodyPr>
          <a:lstStyle/>
          <a:p>
            <a:r>
              <a:rPr lang="en-US" b="0" i="0">
                <a:solidFill>
                  <a:schemeClr val="tx1">
                    <a:lumMod val="85000"/>
                    <a:lumOff val="15000"/>
                  </a:schemeClr>
                </a:solidFill>
                <a:effectLst/>
                <a:latin typeface="Söhne"/>
              </a:rPr>
              <a:t>Create data loaders for training and validation</a:t>
            </a:r>
            <a:endParaRPr lang="en-US">
              <a:solidFill>
                <a:schemeClr val="tx1">
                  <a:lumMod val="85000"/>
                  <a:lumOff val="15000"/>
                </a:schemeClr>
              </a:solidFill>
            </a:endParaRP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31" name="Content Placeholder 2">
            <a:extLst>
              <a:ext uri="{FF2B5EF4-FFF2-40B4-BE49-F238E27FC236}">
                <a16:creationId xmlns:a16="http://schemas.microsoft.com/office/drawing/2014/main" id="{155B62C7-8CA5-5078-A191-52CCBB9049CD}"/>
              </a:ext>
            </a:extLst>
          </p:cNvPr>
          <p:cNvGraphicFramePr>
            <a:graphicFrameLocks noGrp="1"/>
          </p:cNvGraphicFramePr>
          <p:nvPr>
            <p:ph idx="1"/>
            <p:extLst>
              <p:ext uri="{D42A27DB-BD31-4B8C-83A1-F6EECF244321}">
                <p14:modId xmlns:p14="http://schemas.microsoft.com/office/powerpoint/2010/main" val="118346330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544414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E65B24-CE11-08D1-3749-548BE1EAF3C7}"/>
              </a:ext>
            </a:extLst>
          </p:cNvPr>
          <p:cNvSpPr>
            <a:spLocks noGrp="1"/>
          </p:cNvSpPr>
          <p:nvPr>
            <p:ph type="title"/>
          </p:nvPr>
        </p:nvSpPr>
        <p:spPr>
          <a:xfrm>
            <a:off x="746228" y="1037967"/>
            <a:ext cx="3054091" cy="4709131"/>
          </a:xfrm>
        </p:spPr>
        <p:txBody>
          <a:bodyPr anchor="ctr">
            <a:normAutofit/>
          </a:bodyPr>
          <a:lstStyle/>
          <a:p>
            <a:r>
              <a:rPr lang="en-US" b="0" i="0">
                <a:solidFill>
                  <a:schemeClr val="bg1">
                    <a:lumMod val="85000"/>
                    <a:lumOff val="15000"/>
                  </a:schemeClr>
                </a:solidFill>
                <a:effectLst/>
                <a:latin typeface="Söhne"/>
              </a:rPr>
              <a:t>Initialize the autoencoder and optimizer</a:t>
            </a:r>
            <a:endParaRPr lang="en-US">
              <a:solidFill>
                <a:schemeClr val="bg1">
                  <a:lumMod val="85000"/>
                  <a:lumOff val="15000"/>
                </a:schemeClr>
              </a:solidFill>
            </a:endParaRPr>
          </a:p>
        </p:txBody>
      </p:sp>
      <p:sp>
        <p:nvSpPr>
          <p:cNvPr id="31" name="Rectangle 3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3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706D0BDF-7275-E869-F598-37FBE2CFBE65}"/>
              </a:ext>
            </a:extLst>
          </p:cNvPr>
          <p:cNvGraphicFramePr>
            <a:graphicFrameLocks noGrp="1"/>
          </p:cNvGraphicFramePr>
          <p:nvPr>
            <p:ph idx="1"/>
            <p:extLst>
              <p:ext uri="{D42A27DB-BD31-4B8C-83A1-F6EECF244321}">
                <p14:modId xmlns:p14="http://schemas.microsoft.com/office/powerpoint/2010/main" val="2754061525"/>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1174807"/>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9D10595C-8AFC-D68F-F654-61DCE92A4CFA}"/>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Train the model</a:t>
            </a:r>
          </a:p>
        </p:txBody>
      </p:sp>
      <p:sp>
        <p:nvSpPr>
          <p:cNvPr id="18" name="Rectangle 17">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21" name="Content Placeholder 2">
            <a:extLst>
              <a:ext uri="{FF2B5EF4-FFF2-40B4-BE49-F238E27FC236}">
                <a16:creationId xmlns:a16="http://schemas.microsoft.com/office/drawing/2014/main" id="{C058312B-AF51-6115-8698-EAD8B5C4BE88}"/>
              </a:ext>
            </a:extLst>
          </p:cNvPr>
          <p:cNvGraphicFramePr>
            <a:graphicFrameLocks noGrp="1"/>
          </p:cNvGraphicFramePr>
          <p:nvPr>
            <p:ph idx="1"/>
            <p:extLst>
              <p:ext uri="{D42A27DB-BD31-4B8C-83A1-F6EECF244321}">
                <p14:modId xmlns:p14="http://schemas.microsoft.com/office/powerpoint/2010/main" val="378233921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6259764"/>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B9E2FD81-6CE6-778F-98AB-5FB5F38E70F1}"/>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evaluating the performance of the trained autoencoder model on the test set</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19" name="Content Placeholder 2">
            <a:extLst>
              <a:ext uri="{FF2B5EF4-FFF2-40B4-BE49-F238E27FC236}">
                <a16:creationId xmlns:a16="http://schemas.microsoft.com/office/drawing/2014/main" id="{01F2F034-99CB-07F1-851D-A41506D6D73B}"/>
              </a:ext>
            </a:extLst>
          </p:cNvPr>
          <p:cNvGraphicFramePr>
            <a:graphicFrameLocks noGrp="1"/>
          </p:cNvGraphicFramePr>
          <p:nvPr>
            <p:ph idx="1"/>
            <p:extLst>
              <p:ext uri="{D42A27DB-BD31-4B8C-83A1-F6EECF244321}">
                <p14:modId xmlns:p14="http://schemas.microsoft.com/office/powerpoint/2010/main" val="376129137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1277142"/>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2FBECF-22AC-BD93-1EA4-EB5086B31D53}"/>
              </a:ext>
            </a:extLst>
          </p:cNvPr>
          <p:cNvSpPr>
            <a:spLocks noGrp="1"/>
          </p:cNvSpPr>
          <p:nvPr>
            <p:ph type="title"/>
          </p:nvPr>
        </p:nvSpPr>
        <p:spPr>
          <a:xfrm>
            <a:off x="581193" y="702156"/>
            <a:ext cx="6309003" cy="1013800"/>
          </a:xfrm>
        </p:spPr>
        <p:txBody>
          <a:bodyPr>
            <a:normAutofit/>
          </a:bodyPr>
          <a:lstStyle/>
          <a:p>
            <a:r>
              <a:rPr lang="en-US" sz="2100">
                <a:solidFill>
                  <a:schemeClr val="tx2"/>
                </a:solidFill>
              </a:rPr>
              <a:t>Encode the programmers and projects into a lower-dimensional space</a:t>
            </a:r>
          </a:p>
        </p:txBody>
      </p:sp>
      <p:sp>
        <p:nvSpPr>
          <p:cNvPr id="1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9CD210A4-9915-C552-85B5-6FD62CB76874}"/>
              </a:ext>
            </a:extLst>
          </p:cNvPr>
          <p:cNvSpPr>
            <a:spLocks noGrp="1"/>
          </p:cNvSpPr>
          <p:nvPr>
            <p:ph idx="1"/>
          </p:nvPr>
        </p:nvSpPr>
        <p:spPr>
          <a:xfrm>
            <a:off x="581194" y="1896533"/>
            <a:ext cx="6309003" cy="3962266"/>
          </a:xfrm>
        </p:spPr>
        <p:txBody>
          <a:bodyPr>
            <a:normAutofit/>
          </a:bodyPr>
          <a:lstStyle/>
          <a:p>
            <a:r>
              <a:rPr lang="en-US">
                <a:solidFill>
                  <a:schemeClr val="tx2"/>
                </a:solidFill>
              </a:rPr>
              <a:t>The code encodes the programmers' and projects' skill data into a lower-dimensional space using the trained autoencoder. Then, it computes the cosine similarity between each programmer and each project in the encoded space, and finds the most similar project for each programmer. Finally, it prints the recommendations for each programmer by printing the recommended project.</a:t>
            </a:r>
          </a:p>
        </p:txBody>
      </p:sp>
      <p:pic>
        <p:nvPicPr>
          <p:cNvPr id="5" name="Picture 4" descr="Computer script on a screen">
            <a:extLst>
              <a:ext uri="{FF2B5EF4-FFF2-40B4-BE49-F238E27FC236}">
                <a16:creationId xmlns:a16="http://schemas.microsoft.com/office/drawing/2014/main" id="{17E6378F-7AF1-4326-5B37-5D51DF1B635A}"/>
              </a:ext>
            </a:extLst>
          </p:cNvPr>
          <p:cNvPicPr>
            <a:picLocks noChangeAspect="1"/>
          </p:cNvPicPr>
          <p:nvPr/>
        </p:nvPicPr>
        <p:blipFill rotWithShape="1">
          <a:blip r:embed="rId2"/>
          <a:srcRect l="7383" r="47155" b="-1"/>
          <a:stretch/>
        </p:blipFill>
        <p:spPr>
          <a:xfrm>
            <a:off x="7521283" y="10"/>
            <a:ext cx="4670717" cy="6857990"/>
          </a:xfrm>
          <a:prstGeom prst="rect">
            <a:avLst/>
          </a:prstGeom>
        </p:spPr>
      </p:pic>
    </p:spTree>
    <p:extLst>
      <p:ext uri="{BB962C8B-B14F-4D97-AF65-F5344CB8AC3E}">
        <p14:creationId xmlns:p14="http://schemas.microsoft.com/office/powerpoint/2010/main" val="2876274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Black pen against a sheet with shaded numbers">
            <a:extLst>
              <a:ext uri="{FF2B5EF4-FFF2-40B4-BE49-F238E27FC236}">
                <a16:creationId xmlns:a16="http://schemas.microsoft.com/office/drawing/2014/main" id="{AF909E03-6012-BF5D-6213-6A5775E63A4C}"/>
              </a:ext>
            </a:extLst>
          </p:cNvPr>
          <p:cNvPicPr>
            <a:picLocks noChangeAspect="1"/>
          </p:cNvPicPr>
          <p:nvPr/>
        </p:nvPicPr>
        <p:blipFill rotWithShape="1">
          <a:blip r:embed="rId2">
            <a:grayscl/>
          </a:blip>
          <a:srcRect t="5526" b="10204"/>
          <a:stretch/>
        </p:blipFill>
        <p:spPr>
          <a:xfrm>
            <a:off x="20" y="10"/>
            <a:ext cx="12191980" cy="6857990"/>
          </a:xfrm>
          <a:prstGeom prst="rect">
            <a:avLst/>
          </a:prstGeom>
        </p:spPr>
      </p:pic>
      <p:sp>
        <p:nvSpPr>
          <p:cNvPr id="9" name="Freeform 12">
            <a:extLst>
              <a:ext uri="{FF2B5EF4-FFF2-40B4-BE49-F238E27FC236}">
                <a16:creationId xmlns:a16="http://schemas.microsoft.com/office/drawing/2014/main" id="{5625EBD2-B0F5-41AE-B3A7-8EC468264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1594" y="2311110"/>
            <a:ext cx="7028812" cy="2235780"/>
          </a:xfrm>
          <a:custGeom>
            <a:avLst/>
            <a:gdLst>
              <a:gd name="connsiteX0" fmla="*/ 0 w 8935452"/>
              <a:gd name="connsiteY0" fmla="*/ 0 h 3735526"/>
              <a:gd name="connsiteX1" fmla="*/ 8935452 w 8935452"/>
              <a:gd name="connsiteY1" fmla="*/ 0 h 3735526"/>
              <a:gd name="connsiteX2" fmla="*/ 8935452 w 8935452"/>
              <a:gd name="connsiteY2" fmla="*/ 3384463 h 3735526"/>
              <a:gd name="connsiteX3" fmla="*/ 4674433 w 8935452"/>
              <a:gd name="connsiteY3" fmla="*/ 3384463 h 3735526"/>
              <a:gd name="connsiteX4" fmla="*/ 4470816 w 8935452"/>
              <a:gd name="connsiteY4" fmla="*/ 3735526 h 3735526"/>
              <a:gd name="connsiteX5" fmla="*/ 4267200 w 8935452"/>
              <a:gd name="connsiteY5" fmla="*/ 3384463 h 3735526"/>
              <a:gd name="connsiteX6" fmla="*/ 0 w 8935452"/>
              <a:gd name="connsiteY6" fmla="*/ 3384463 h 373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5452" h="3735526">
                <a:moveTo>
                  <a:pt x="0" y="0"/>
                </a:moveTo>
                <a:lnTo>
                  <a:pt x="8935452" y="0"/>
                </a:lnTo>
                <a:lnTo>
                  <a:pt x="8935452" y="3384463"/>
                </a:lnTo>
                <a:lnTo>
                  <a:pt x="4674433" y="3384463"/>
                </a:lnTo>
                <a:lnTo>
                  <a:pt x="4470816" y="3735526"/>
                </a:lnTo>
                <a:lnTo>
                  <a:pt x="4267200" y="3384463"/>
                </a:lnTo>
                <a:lnTo>
                  <a:pt x="0" y="3384463"/>
                </a:lnTo>
                <a:close/>
              </a:path>
            </a:pathLst>
          </a:custGeom>
          <a:solidFill>
            <a:schemeClr val="bg2"/>
          </a:solidFill>
          <a:ln w="190500" cap="sq"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56653710-5B45-F83B-97AA-A714AD12E497}"/>
              </a:ext>
            </a:extLst>
          </p:cNvPr>
          <p:cNvSpPr>
            <a:spLocks noGrp="1"/>
          </p:cNvSpPr>
          <p:nvPr>
            <p:ph type="title"/>
          </p:nvPr>
        </p:nvSpPr>
        <p:spPr>
          <a:xfrm>
            <a:off x="3167062" y="2486025"/>
            <a:ext cx="5857875" cy="1676400"/>
          </a:xfrm>
        </p:spPr>
        <p:txBody>
          <a:bodyPr vert="horz" lIns="91440" tIns="45720" rIns="91440" bIns="45720" rtlCol="0" anchor="ctr">
            <a:normAutofit/>
          </a:bodyPr>
          <a:lstStyle/>
          <a:p>
            <a:pPr algn="ctr"/>
            <a:r>
              <a:rPr lang="en-US">
                <a:solidFill>
                  <a:schemeClr val="tx2"/>
                </a:solidFill>
              </a:rPr>
              <a:t>Test plan</a:t>
            </a:r>
          </a:p>
        </p:txBody>
      </p:sp>
    </p:spTree>
    <p:extLst>
      <p:ext uri="{BB962C8B-B14F-4D97-AF65-F5344CB8AC3E}">
        <p14:creationId xmlns:p14="http://schemas.microsoft.com/office/powerpoint/2010/main" val="22110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on a display with reflection of office">
            <a:extLst>
              <a:ext uri="{FF2B5EF4-FFF2-40B4-BE49-F238E27FC236}">
                <a16:creationId xmlns:a16="http://schemas.microsoft.com/office/drawing/2014/main" id="{676A4C20-FB64-09BA-9745-6E92C8EFEFE9}"/>
              </a:ext>
            </a:extLst>
          </p:cNvPr>
          <p:cNvPicPr>
            <a:picLocks noChangeAspect="1"/>
          </p:cNvPicPr>
          <p:nvPr/>
        </p:nvPicPr>
        <p:blipFill rotWithShape="1">
          <a:blip r:embed="rId2"/>
          <a:srcRect t="17740" b="14845"/>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11" name="Rectangle 10">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D022841-6E7D-2E26-20ED-BEA60FFAB6DA}"/>
              </a:ext>
            </a:extLst>
          </p:cNvPr>
          <p:cNvSpPr>
            <a:spLocks noGrp="1"/>
          </p:cNvSpPr>
          <p:nvPr>
            <p:ph type="title"/>
          </p:nvPr>
        </p:nvSpPr>
        <p:spPr>
          <a:xfrm>
            <a:off x="589556" y="5746071"/>
            <a:ext cx="7015499" cy="852260"/>
          </a:xfrm>
        </p:spPr>
        <p:txBody>
          <a:bodyPr vert="horz" lIns="91440" tIns="45720" rIns="91440" bIns="45720" rtlCol="0" anchor="ctr">
            <a:normAutofit/>
          </a:bodyPr>
          <a:lstStyle/>
          <a:p>
            <a:r>
              <a:rPr lang="en-US" sz="3600"/>
              <a:t>Conclusion and Future work</a:t>
            </a:r>
          </a:p>
        </p:txBody>
      </p:sp>
    </p:spTree>
    <p:extLst>
      <p:ext uri="{BB962C8B-B14F-4D97-AF65-F5344CB8AC3E}">
        <p14:creationId xmlns:p14="http://schemas.microsoft.com/office/powerpoint/2010/main" val="1322777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09AF05C-BF6C-C6A2-5BA7-69FC8E5D05AE}"/>
              </a:ext>
            </a:extLst>
          </p:cNvPr>
          <p:cNvSpPr>
            <a:spLocks noGrp="1"/>
          </p:cNvSpPr>
          <p:nvPr>
            <p:ph type="title"/>
          </p:nvPr>
        </p:nvSpPr>
        <p:spPr>
          <a:xfrm>
            <a:off x="1136397" y="502020"/>
            <a:ext cx="5323715" cy="1642970"/>
          </a:xfrm>
        </p:spPr>
        <p:txBody>
          <a:bodyPr anchor="b">
            <a:normAutofit/>
          </a:bodyPr>
          <a:lstStyle/>
          <a:p>
            <a:r>
              <a:rPr lang="en-US" sz="4000" b="1">
                <a:latin typeface="Times New Roman" panose="02020603050405020304" pitchFamily="18" charset="0"/>
                <a:cs typeface="Times New Roman" panose="02020603050405020304" pitchFamily="18" charset="0"/>
              </a:rPr>
              <a:t>Stakeholder</a:t>
            </a:r>
            <a:endParaRPr lang="de-DE" sz="4000" b="1">
              <a:latin typeface="Times New Roman" panose="02020603050405020304" pitchFamily="18" charset="0"/>
              <a:cs typeface="Times New Roman" panose="02020603050405020304" pitchFamily="18" charset="0"/>
            </a:endParaRPr>
          </a:p>
        </p:txBody>
      </p:sp>
      <p:graphicFrame>
        <p:nvGraphicFramePr>
          <p:cNvPr id="48" name="Inhaltsplatzhalter 2">
            <a:extLst>
              <a:ext uri="{FF2B5EF4-FFF2-40B4-BE49-F238E27FC236}">
                <a16:creationId xmlns:a16="http://schemas.microsoft.com/office/drawing/2014/main" id="{EAFC2343-57FB-BD8B-63AD-14C320A17D98}"/>
              </a:ext>
            </a:extLst>
          </p:cNvPr>
          <p:cNvGraphicFramePr>
            <a:graphicFrameLocks noGrp="1"/>
          </p:cNvGraphicFramePr>
          <p:nvPr>
            <p:ph idx="1"/>
          </p:nvPr>
        </p:nvGraphicFramePr>
        <p:xfrm>
          <a:off x="1144923" y="2405894"/>
          <a:ext cx="5315189" cy="3535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8" name="Rectangle 37">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Graphic 6" descr="Benutzer">
            <a:extLst>
              <a:ext uri="{FF2B5EF4-FFF2-40B4-BE49-F238E27FC236}">
                <a16:creationId xmlns:a16="http://schemas.microsoft.com/office/drawing/2014/main" id="{AF70F847-3F54-913B-466E-0D6B0E637D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3850183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el 1">
            <a:extLst>
              <a:ext uri="{FF2B5EF4-FFF2-40B4-BE49-F238E27FC236}">
                <a16:creationId xmlns:a16="http://schemas.microsoft.com/office/drawing/2014/main" id="{51F57DF0-9B70-3016-A64B-9C77F7E09C5F}"/>
              </a:ext>
            </a:extLst>
          </p:cNvPr>
          <p:cNvSpPr>
            <a:spLocks noGrp="1"/>
          </p:cNvSpPr>
          <p:nvPr>
            <p:ph type="title"/>
          </p:nvPr>
        </p:nvSpPr>
        <p:spPr>
          <a:xfrm>
            <a:off x="1225292" y="1450655"/>
            <a:ext cx="3932030" cy="3956690"/>
          </a:xfrm>
        </p:spPr>
        <p:txBody>
          <a:bodyPr anchor="ctr">
            <a:normAutofit/>
          </a:bodyPr>
          <a:lstStyle/>
          <a:p>
            <a:r>
              <a:rPr lang="en-US" sz="5000" b="1">
                <a:solidFill>
                  <a:schemeClr val="bg1"/>
                </a:solidFill>
                <a:latin typeface="Times New Roman" panose="02020603050405020304" pitchFamily="18" charset="0"/>
                <a:cs typeface="Times New Roman" panose="02020603050405020304" pitchFamily="18" charset="0"/>
              </a:rPr>
              <a:t>Development Methodology</a:t>
            </a:r>
          </a:p>
        </p:txBody>
      </p:sp>
      <p:cxnSp>
        <p:nvCxnSpPr>
          <p:cNvPr id="19" name="Straight Connector 18">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36" name="Inhaltsplatzhalter 2">
            <a:extLst>
              <a:ext uri="{FF2B5EF4-FFF2-40B4-BE49-F238E27FC236}">
                <a16:creationId xmlns:a16="http://schemas.microsoft.com/office/drawing/2014/main" id="{C014D6C0-4DA7-84C0-F66B-0421B75B19F4}"/>
              </a:ext>
            </a:extLst>
          </p:cNvPr>
          <p:cNvGraphicFramePr>
            <a:graphicFrameLocks noGrp="1"/>
          </p:cNvGraphicFramePr>
          <p:nvPr>
            <p:ph idx="1"/>
            <p:extLst>
              <p:ext uri="{D42A27DB-BD31-4B8C-83A1-F6EECF244321}">
                <p14:modId xmlns:p14="http://schemas.microsoft.com/office/powerpoint/2010/main" val="2766568586"/>
              </p:ext>
            </p:extLst>
          </p:nvPr>
        </p:nvGraphicFramePr>
        <p:xfrm>
          <a:off x="5728502" y="685800"/>
          <a:ext cx="5878512"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5404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4932C478-D0A5-BEF7-075A-9EF8FB7AE4D2}"/>
              </a:ext>
            </a:extLst>
          </p:cNvPr>
          <p:cNvSpPr>
            <a:spLocks noGrp="1"/>
          </p:cNvSpPr>
          <p:nvPr>
            <p:ph type="title"/>
          </p:nvPr>
        </p:nvSpPr>
        <p:spPr>
          <a:xfrm>
            <a:off x="1383564" y="348865"/>
            <a:ext cx="9718111" cy="1576446"/>
          </a:xfrm>
        </p:spPr>
        <p:txBody>
          <a:bodyPr anchor="ctr">
            <a:normAutofit/>
          </a:bodyPr>
          <a:lstStyle/>
          <a:p>
            <a:r>
              <a:rPr lang="en-US" sz="4000" b="1">
                <a:solidFill>
                  <a:srgbClr val="FFFFFF"/>
                </a:solidFill>
                <a:latin typeface="Times New Roman" panose="02020603050405020304" pitchFamily="18" charset="0"/>
                <a:cs typeface="Times New Roman" panose="02020603050405020304" pitchFamily="18" charset="0"/>
              </a:rPr>
              <a:t>System analysis</a:t>
            </a:r>
            <a:endParaRPr lang="de-DE" sz="4000" b="1">
              <a:solidFill>
                <a:srgbClr val="FFFFFF"/>
              </a:solidFill>
              <a:latin typeface="Times New Roman" panose="02020603050405020304" pitchFamily="18" charset="0"/>
              <a:cs typeface="Times New Roman" panose="02020603050405020304" pitchFamily="18" charset="0"/>
            </a:endParaRPr>
          </a:p>
        </p:txBody>
      </p:sp>
      <p:graphicFrame>
        <p:nvGraphicFramePr>
          <p:cNvPr id="19" name="Inhaltsplatzhalter 2">
            <a:extLst>
              <a:ext uri="{FF2B5EF4-FFF2-40B4-BE49-F238E27FC236}">
                <a16:creationId xmlns:a16="http://schemas.microsoft.com/office/drawing/2014/main" id="{93DFB187-3132-D6F1-A506-23C94321439E}"/>
              </a:ext>
            </a:extLst>
          </p:cNvPr>
          <p:cNvGraphicFramePr>
            <a:graphicFrameLocks noGrp="1"/>
          </p:cNvGraphicFramePr>
          <p:nvPr>
            <p:ph idx="1"/>
            <p:extLst>
              <p:ext uri="{D42A27DB-BD31-4B8C-83A1-F6EECF244321}">
                <p14:modId xmlns:p14="http://schemas.microsoft.com/office/powerpoint/2010/main" val="398158378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0801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9" name="Picture 4" descr="A digital network connection">
            <a:extLst>
              <a:ext uri="{FF2B5EF4-FFF2-40B4-BE49-F238E27FC236}">
                <a16:creationId xmlns:a16="http://schemas.microsoft.com/office/drawing/2014/main" id="{B51E3AE9-0EE3-F434-06AF-8A1DD54BA4BA}"/>
              </a:ext>
            </a:extLst>
          </p:cNvPr>
          <p:cNvPicPr>
            <a:picLocks noChangeAspect="1"/>
          </p:cNvPicPr>
          <p:nvPr/>
        </p:nvPicPr>
        <p:blipFill rotWithShape="1">
          <a:blip r:embed="rId2"/>
          <a:srcRect t="5723" r="1" b="12687"/>
          <a:stretch/>
        </p:blipFill>
        <p:spPr>
          <a:xfrm>
            <a:off x="20" y="10"/>
            <a:ext cx="9947062" cy="6857990"/>
          </a:xfrm>
          <a:prstGeom prst="rect">
            <a:avLst/>
          </a:prstGeom>
        </p:spPr>
      </p:pic>
      <p:sp>
        <p:nvSpPr>
          <p:cNvPr id="26" name="Freeform: Shape 25">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8" name="Freeform: Shape 27">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35" name="Freeform: Shape 3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el 1">
            <a:extLst>
              <a:ext uri="{FF2B5EF4-FFF2-40B4-BE49-F238E27FC236}">
                <a16:creationId xmlns:a16="http://schemas.microsoft.com/office/drawing/2014/main" id="{972B03D9-9E69-B684-E1D2-FCD477D9DB8C}"/>
              </a:ext>
            </a:extLst>
          </p:cNvPr>
          <p:cNvSpPr>
            <a:spLocks noGrp="1"/>
          </p:cNvSpPr>
          <p:nvPr>
            <p:ph type="title"/>
          </p:nvPr>
        </p:nvSpPr>
        <p:spPr>
          <a:xfrm>
            <a:off x="8046720" y="1045597"/>
            <a:ext cx="3633746" cy="1588422"/>
          </a:xfrm>
        </p:spPr>
        <p:txBody>
          <a:bodyPr anchor="b">
            <a:normAutofit/>
          </a:bodyPr>
          <a:lstStyle/>
          <a:p>
            <a:r>
              <a:rPr lang="en-US" sz="3600" b="1"/>
              <a:t>UML Diagrams</a:t>
            </a:r>
            <a:endParaRPr lang="de-DE" sz="3600" b="1"/>
          </a:p>
        </p:txBody>
      </p:sp>
      <p:sp>
        <p:nvSpPr>
          <p:cNvPr id="3" name="Inhaltsplatzhalter 2">
            <a:extLst>
              <a:ext uri="{FF2B5EF4-FFF2-40B4-BE49-F238E27FC236}">
                <a16:creationId xmlns:a16="http://schemas.microsoft.com/office/drawing/2014/main" id="{10D11F3D-F12F-2C18-6CD2-3A7B0D76D03E}"/>
              </a:ext>
            </a:extLst>
          </p:cNvPr>
          <p:cNvSpPr>
            <a:spLocks noGrp="1"/>
          </p:cNvSpPr>
          <p:nvPr>
            <p:ph idx="1"/>
          </p:nvPr>
        </p:nvSpPr>
        <p:spPr>
          <a:xfrm>
            <a:off x="8046719" y="2722729"/>
            <a:ext cx="3633747" cy="2700062"/>
          </a:xfrm>
        </p:spPr>
        <p:txBody>
          <a:bodyPr>
            <a:normAutofit/>
          </a:bodyPr>
          <a:lstStyle/>
          <a:p>
            <a:r>
              <a:rPr lang="en-GB" sz="1100" b="1">
                <a:latin typeface="Times New Roman" panose="02020603050405020304" pitchFamily="18" charset="0"/>
                <a:cs typeface="Times New Roman" panose="02020603050405020304" pitchFamily="18" charset="0"/>
              </a:rPr>
              <a:t>UML diagrams provide us by a standard language that communicates design information among software developers.</a:t>
            </a:r>
          </a:p>
          <a:p>
            <a:r>
              <a:rPr lang="en-GB" sz="1100" b="1">
                <a:latin typeface="Times New Roman" panose="02020603050405020304" pitchFamily="18" charset="0"/>
                <a:cs typeface="Times New Roman" panose="02020603050405020304" pitchFamily="18" charset="0"/>
              </a:rPr>
              <a:t>UML diagrams allow us to see the big picture of a system.</a:t>
            </a:r>
          </a:p>
          <a:p>
            <a:r>
              <a:rPr lang="en-GB" sz="1100" b="1">
                <a:latin typeface="Times New Roman" panose="02020603050405020304" pitchFamily="18" charset="0"/>
                <a:cs typeface="Times New Roman" panose="02020603050405020304" pitchFamily="18" charset="0"/>
              </a:rPr>
              <a:t>Our Diagrams include</a:t>
            </a:r>
            <a:endParaRPr lang="de-DE" sz="1100" b="1">
              <a:latin typeface="Times New Roman" panose="02020603050405020304" pitchFamily="18" charset="0"/>
              <a:cs typeface="Times New Roman" panose="02020603050405020304" pitchFamily="18" charset="0"/>
            </a:endParaRPr>
          </a:p>
          <a:p>
            <a:pPr lvl="1"/>
            <a:r>
              <a:rPr lang="en-GB" sz="1100" b="1">
                <a:latin typeface="Times New Roman" panose="02020603050405020304" pitchFamily="18" charset="0"/>
                <a:cs typeface="Times New Roman" panose="02020603050405020304" pitchFamily="18" charset="0"/>
              </a:rPr>
              <a:t>Use case diagram</a:t>
            </a:r>
            <a:endParaRPr lang="de-DE" sz="1100" b="1">
              <a:latin typeface="Times New Roman" panose="02020603050405020304" pitchFamily="18" charset="0"/>
              <a:cs typeface="Times New Roman" panose="02020603050405020304" pitchFamily="18" charset="0"/>
            </a:endParaRPr>
          </a:p>
          <a:p>
            <a:pPr lvl="1"/>
            <a:r>
              <a:rPr lang="pt-BR" sz="1100" b="1">
                <a:latin typeface="Times New Roman" panose="02020603050405020304" pitchFamily="18" charset="0"/>
                <a:cs typeface="Times New Roman" panose="02020603050405020304" pitchFamily="18" charset="0"/>
              </a:rPr>
              <a:t>Activity Diagram                                         </a:t>
            </a:r>
          </a:p>
          <a:p>
            <a:pPr lvl="1"/>
            <a:r>
              <a:rPr lang="pt-BR" sz="1100" b="1">
                <a:latin typeface="Times New Roman" panose="02020603050405020304" pitchFamily="18" charset="0"/>
                <a:cs typeface="Times New Roman" panose="02020603050405020304" pitchFamily="18" charset="0"/>
              </a:rPr>
              <a:t>Sequence Diagram</a:t>
            </a:r>
          </a:p>
          <a:p>
            <a:pPr lvl="1"/>
            <a:r>
              <a:rPr lang="en-GB" sz="1100" b="1">
                <a:latin typeface="Times New Roman" panose="02020603050405020304" pitchFamily="18" charset="0"/>
                <a:cs typeface="Times New Roman" panose="02020603050405020304" pitchFamily="18" charset="0"/>
              </a:rPr>
              <a:t>Component Diagram</a:t>
            </a:r>
            <a:endParaRPr lang="pt-BR" sz="1100" b="1">
              <a:latin typeface="Times New Roman" panose="02020603050405020304" pitchFamily="18" charset="0"/>
              <a:cs typeface="Times New Roman" panose="02020603050405020304" pitchFamily="18" charset="0"/>
            </a:endParaRPr>
          </a:p>
          <a:p>
            <a:pPr lvl="1"/>
            <a:r>
              <a:rPr lang="en-GB" sz="1100" b="1">
                <a:latin typeface="Times New Roman" panose="02020603050405020304" pitchFamily="18" charset="0"/>
                <a:cs typeface="Times New Roman" panose="02020603050405020304" pitchFamily="18" charset="0"/>
              </a:rPr>
              <a:t>Class Diagram</a:t>
            </a:r>
            <a:endParaRPr lang="pt-BR" sz="1100" b="1">
              <a:latin typeface="Times New Roman" panose="02020603050405020304" pitchFamily="18" charset="0"/>
              <a:cs typeface="Times New Roman" panose="02020603050405020304" pitchFamily="18" charset="0"/>
            </a:endParaRPr>
          </a:p>
          <a:p>
            <a:pPr lvl="1"/>
            <a:r>
              <a:rPr lang="en-GB" sz="1100" b="1">
                <a:latin typeface="Times New Roman" panose="02020603050405020304" pitchFamily="18" charset="0"/>
                <a:cs typeface="Times New Roman" panose="02020603050405020304" pitchFamily="18" charset="0"/>
              </a:rPr>
              <a:t>Entity Relationship Diagram (ERD)</a:t>
            </a:r>
            <a:r>
              <a:rPr lang="pt-BR" sz="1100" b="1">
                <a:latin typeface="Times New Roman" panose="02020603050405020304" pitchFamily="18" charset="0"/>
                <a:cs typeface="Times New Roman" panose="02020603050405020304" pitchFamily="18" charset="0"/>
              </a:rPr>
              <a:t> &amp; Mapping</a:t>
            </a:r>
            <a:endParaRPr lang="en-GB" sz="11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642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descr="Ein Bild, das Diagramm, Zeichnung, Entwurf, Reihe enthält.&#10;&#10;Automatisch generierte Beschreibung">
            <a:extLst>
              <a:ext uri="{FF2B5EF4-FFF2-40B4-BE49-F238E27FC236}">
                <a16:creationId xmlns:a16="http://schemas.microsoft.com/office/drawing/2014/main" id="{CB6E8FA2-2FC3-EE9F-2A6A-C433448E7630}"/>
              </a:ext>
            </a:extLst>
          </p:cNvPr>
          <p:cNvPicPr>
            <a:picLocks noChangeAspect="1"/>
          </p:cNvPicPr>
          <p:nvPr/>
        </p:nvPicPr>
        <p:blipFill rotWithShape="1">
          <a:blip r:embed="rId2">
            <a:extLst>
              <a:ext uri="{28A0092B-C50C-407E-A947-70E740481C1C}">
                <a14:useLocalDpi xmlns:a14="http://schemas.microsoft.com/office/drawing/2010/main" val="0"/>
              </a:ext>
            </a:extLst>
          </a:blip>
          <a:srcRect t="12908" r="-2" b="17153"/>
          <a:stretch/>
        </p:blipFill>
        <p:spPr>
          <a:xfrm>
            <a:off x="4038599" y="10"/>
            <a:ext cx="8160026" cy="6875809"/>
          </a:xfrm>
          <a:prstGeom prst="rect">
            <a:avLst/>
          </a:prstGeom>
        </p:spPr>
      </p:pic>
      <p:sp>
        <p:nvSpPr>
          <p:cNvPr id="56" name="Freeform: Shape 5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el 1">
            <a:extLst>
              <a:ext uri="{FF2B5EF4-FFF2-40B4-BE49-F238E27FC236}">
                <a16:creationId xmlns:a16="http://schemas.microsoft.com/office/drawing/2014/main" id="{43D053DA-B88C-F87D-E770-46EDE57E7F5A}"/>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b="1">
                <a:solidFill>
                  <a:srgbClr val="FFFFFF"/>
                </a:solidFill>
              </a:rPr>
              <a:t>Use case diagram</a:t>
            </a:r>
          </a:p>
        </p:txBody>
      </p:sp>
    </p:spTree>
    <p:extLst>
      <p:ext uri="{BB962C8B-B14F-4D97-AF65-F5344CB8AC3E}">
        <p14:creationId xmlns:p14="http://schemas.microsoft.com/office/powerpoint/2010/main" val="356036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F5204B-5199-B742-7EEB-2CCD76C9D63D}"/>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ctr"/>
            <a:r>
              <a:rPr lang="en-US" sz="3600" b="1" kern="1200">
                <a:solidFill>
                  <a:srgbClr val="FFFFFF"/>
                </a:solidFill>
                <a:latin typeface="Times New Roman" panose="02020603050405020304" pitchFamily="18" charset="0"/>
                <a:cs typeface="Times New Roman" panose="02020603050405020304" pitchFamily="18" charset="0"/>
              </a:rPr>
              <a:t>Activity diagram</a:t>
            </a:r>
            <a:endParaRPr lang="en-US" sz="3600" b="1" kern="1200" dirty="0">
              <a:solidFill>
                <a:srgbClr val="FFFFFF"/>
              </a:solidFill>
              <a:latin typeface="Times New Roman" panose="02020603050405020304" pitchFamily="18" charset="0"/>
              <a:cs typeface="Times New Roman" panose="02020603050405020304" pitchFamily="18" charset="0"/>
            </a:endParaRPr>
          </a:p>
        </p:txBody>
      </p:sp>
      <p:pic>
        <p:nvPicPr>
          <p:cNvPr id="4" name="Inhaltsplatzhalter 3" descr="Ein Bild, das Text, Diagramm, Screenshot, Design enthält.&#10;&#10;Automatisch generierte Beschreibung">
            <a:extLst>
              <a:ext uri="{FF2B5EF4-FFF2-40B4-BE49-F238E27FC236}">
                <a16:creationId xmlns:a16="http://schemas.microsoft.com/office/drawing/2014/main" id="{F52CAC8D-D87A-0497-8855-945F6E1E5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367694" y="257175"/>
            <a:ext cx="7357583" cy="6610963"/>
          </a:xfrm>
          <a:prstGeom prst="rect">
            <a:avLst/>
          </a:prstGeom>
          <a:noFill/>
        </p:spPr>
      </p:pic>
    </p:spTree>
    <p:extLst>
      <p:ext uri="{BB962C8B-B14F-4D97-AF65-F5344CB8AC3E}">
        <p14:creationId xmlns:p14="http://schemas.microsoft.com/office/powerpoint/2010/main" val="127327753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Avenir Next LT Pro"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emplate/>
  <TotalTime>19</TotalTime>
  <Words>2220</Words>
  <Application>Microsoft Office PowerPoint</Application>
  <PresentationFormat>Widescreen</PresentationFormat>
  <Paragraphs>169</Paragraphs>
  <Slides>38</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38</vt:i4>
      </vt:variant>
    </vt:vector>
  </HeadingPairs>
  <TitlesOfParts>
    <vt:vector size="50" baseType="lpstr">
      <vt:lpstr>Meiryo</vt:lpstr>
      <vt:lpstr>Arial</vt:lpstr>
      <vt:lpstr>Arial MT</vt:lpstr>
      <vt:lpstr>Avenir Next LT Pro</vt:lpstr>
      <vt:lpstr>Calibri</vt:lpstr>
      <vt:lpstr>Calibri Light</vt:lpstr>
      <vt:lpstr>Gill Sans MT</vt:lpstr>
      <vt:lpstr>Söhne</vt:lpstr>
      <vt:lpstr>Times New Roman</vt:lpstr>
      <vt:lpstr>Wingdings 2</vt:lpstr>
      <vt:lpstr>Office</vt:lpstr>
      <vt:lpstr>DividendVTI</vt:lpstr>
      <vt:lpstr>Graduation Projects Recommendations Website</vt:lpstr>
      <vt:lpstr>Problem</vt:lpstr>
      <vt:lpstr>Scope</vt:lpstr>
      <vt:lpstr>Stakeholder</vt:lpstr>
      <vt:lpstr>Development Methodology</vt:lpstr>
      <vt:lpstr>System analysis</vt:lpstr>
      <vt:lpstr>UML Diagrams</vt:lpstr>
      <vt:lpstr>Use case diagram</vt:lpstr>
      <vt:lpstr>Activity diagram</vt:lpstr>
      <vt:lpstr>Sequence diagram</vt:lpstr>
      <vt:lpstr>Component diagram</vt:lpstr>
      <vt:lpstr>Class diagram</vt:lpstr>
      <vt:lpstr>Entity Relationship Diagram  (ERD)</vt:lpstr>
      <vt:lpstr>Mapping</vt:lpstr>
      <vt:lpstr>Development Tools</vt:lpstr>
      <vt:lpstr>Interfaces</vt:lpstr>
      <vt:lpstr>Backend</vt:lpstr>
      <vt:lpstr>Autoencoder Model</vt:lpstr>
      <vt:lpstr>Classification problem</vt:lpstr>
      <vt:lpstr>What is do product</vt:lpstr>
      <vt:lpstr>PowerPoint Presentation</vt:lpstr>
      <vt:lpstr>PowerPoint Presentation</vt:lpstr>
      <vt:lpstr>What is Autoencoder</vt:lpstr>
      <vt:lpstr>What is Autoencoder</vt:lpstr>
      <vt:lpstr>Why we use The SkillDataset class  </vt:lpstr>
      <vt:lpstr>autoencoder architecture in PyTorch</vt:lpstr>
      <vt:lpstr>autoencoder architecture in PyTorch</vt:lpstr>
      <vt:lpstr>Key Terms</vt:lpstr>
      <vt:lpstr>Key Terms</vt:lpstr>
      <vt:lpstr>Key Terms</vt:lpstr>
      <vt:lpstr>Split the dataset into training, validation, and test sets </vt:lpstr>
      <vt:lpstr>Create data loaders for training and validation</vt:lpstr>
      <vt:lpstr>Initialize the autoencoder and optimizer</vt:lpstr>
      <vt:lpstr>Train the model</vt:lpstr>
      <vt:lpstr>evaluating the performance of the trained autoencoder model on the test set</vt:lpstr>
      <vt:lpstr>Encode the programmers and projects into a lower-dimensional space</vt:lpstr>
      <vt:lpstr>Test plan</vt:lpstr>
      <vt:lpstr>Conclusion and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Projects Recommendations Website</dc:title>
  <dc:creator>احمد السيد محمد مصطفى الخميسى</dc:creator>
  <cp:lastModifiedBy>KAHLED MOHAMED</cp:lastModifiedBy>
  <cp:revision>27</cp:revision>
  <dcterms:created xsi:type="dcterms:W3CDTF">2023-06-14T11:07:05Z</dcterms:created>
  <dcterms:modified xsi:type="dcterms:W3CDTF">2023-11-29T15:11:10Z</dcterms:modified>
</cp:coreProperties>
</file>